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9" r:id="rId4"/>
    <p:sldId id="350" r:id="rId5"/>
    <p:sldId id="259" r:id="rId6"/>
    <p:sldId id="311" r:id="rId7"/>
    <p:sldId id="318" r:id="rId8"/>
    <p:sldId id="354" r:id="rId9"/>
    <p:sldId id="355" r:id="rId10"/>
    <p:sldId id="356" r:id="rId11"/>
    <p:sldId id="257" r:id="rId12"/>
    <p:sldId id="278" r:id="rId13"/>
    <p:sldId id="323" r:id="rId14"/>
    <p:sldId id="357" r:id="rId15"/>
    <p:sldId id="314" r:id="rId16"/>
    <p:sldId id="315" r:id="rId17"/>
    <p:sldId id="358"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3" autoAdjust="0"/>
    <p:restoredTop sz="96196" autoAdjust="0"/>
  </p:normalViewPr>
  <p:slideViewPr>
    <p:cSldViewPr snapToGrid="0" showGuides="1">
      <p:cViewPr>
        <p:scale>
          <a:sx n="50" d="100"/>
          <a:sy n="50" d="100"/>
        </p:scale>
        <p:origin x="468"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bg>
      <p:bgRef idx="1001">
        <a:schemeClr val="bg1"/>
      </p:bgRef>
    </p:bg>
    <p:spTree>
      <p:nvGrpSpPr>
        <p:cNvPr id="1" name=""/>
        <p:cNvGrpSpPr/>
        <p:nvPr/>
      </p:nvGrpSpPr>
      <p:grpSpPr>
        <a:xfrm>
          <a:off x="0" y="0"/>
          <a:ext cx="0" cy="0"/>
          <a:chOff x="0" y="0"/>
          <a:chExt cx="0" cy="0"/>
        </a:xfrm>
      </p:grpSpPr>
      <p:sp>
        <p:nvSpPr>
          <p:cNvPr id="141" name="Freeform: Shape 140">
            <a:extLst>
              <a:ext uri="{FF2B5EF4-FFF2-40B4-BE49-F238E27FC236}">
                <a16:creationId xmlns:a16="http://schemas.microsoft.com/office/drawing/2014/main" id="{E1A58DF6-EE24-4D91-8403-F5F5EE802B14}"/>
              </a:ext>
            </a:extLst>
          </p:cNvPr>
          <p:cNvSpPr/>
          <p:nvPr userDrawn="1"/>
        </p:nvSpPr>
        <p:spPr>
          <a:xfrm>
            <a:off x="0" y="-1"/>
            <a:ext cx="6210518" cy="6263593"/>
          </a:xfrm>
          <a:custGeom>
            <a:avLst/>
            <a:gdLst>
              <a:gd name="connsiteX0" fmla="*/ 0 w 6210518"/>
              <a:gd name="connsiteY0" fmla="*/ 0 h 6344514"/>
              <a:gd name="connsiteX1" fmla="*/ 6210518 w 6210518"/>
              <a:gd name="connsiteY1" fmla="*/ 0 h 6344514"/>
              <a:gd name="connsiteX2" fmla="*/ 0 w 6210518"/>
              <a:gd name="connsiteY2" fmla="*/ 6344514 h 6344514"/>
              <a:gd name="connsiteX0" fmla="*/ 0 w 6210518"/>
              <a:gd name="connsiteY0" fmla="*/ 0 h 6295961"/>
              <a:gd name="connsiteX1" fmla="*/ 6210518 w 6210518"/>
              <a:gd name="connsiteY1" fmla="*/ 0 h 6295961"/>
              <a:gd name="connsiteX2" fmla="*/ 0 w 6210518"/>
              <a:gd name="connsiteY2" fmla="*/ 6295961 h 6295961"/>
              <a:gd name="connsiteX3" fmla="*/ 0 w 6210518"/>
              <a:gd name="connsiteY3" fmla="*/ 0 h 6295961"/>
              <a:gd name="connsiteX0" fmla="*/ 0 w 6210518"/>
              <a:gd name="connsiteY0" fmla="*/ 0 h 6263593"/>
              <a:gd name="connsiteX1" fmla="*/ 6210518 w 6210518"/>
              <a:gd name="connsiteY1" fmla="*/ 0 h 6263593"/>
              <a:gd name="connsiteX2" fmla="*/ 0 w 6210518"/>
              <a:gd name="connsiteY2" fmla="*/ 6263593 h 6263593"/>
              <a:gd name="connsiteX3" fmla="*/ 0 w 6210518"/>
              <a:gd name="connsiteY3" fmla="*/ 0 h 6263593"/>
            </a:gdLst>
            <a:ahLst/>
            <a:cxnLst>
              <a:cxn ang="0">
                <a:pos x="connsiteX0" y="connsiteY0"/>
              </a:cxn>
              <a:cxn ang="0">
                <a:pos x="connsiteX1" y="connsiteY1"/>
              </a:cxn>
              <a:cxn ang="0">
                <a:pos x="connsiteX2" y="connsiteY2"/>
              </a:cxn>
              <a:cxn ang="0">
                <a:pos x="connsiteX3" y="connsiteY3"/>
              </a:cxn>
            </a:cxnLst>
            <a:rect l="l" t="t" r="r" b="b"/>
            <a:pathLst>
              <a:path w="6210518" h="6263593">
                <a:moveTo>
                  <a:pt x="0" y="0"/>
                </a:moveTo>
                <a:lnTo>
                  <a:pt x="6210518" y="0"/>
                </a:lnTo>
                <a:lnTo>
                  <a:pt x="0" y="6263593"/>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icture Placeholder 135">
            <a:extLst>
              <a:ext uri="{FF2B5EF4-FFF2-40B4-BE49-F238E27FC236}">
                <a16:creationId xmlns:a16="http://schemas.microsoft.com/office/drawing/2014/main" id="{52619E89-8BE6-4882-80BE-E5B90A2E25D0}"/>
              </a:ext>
            </a:extLst>
          </p:cNvPr>
          <p:cNvSpPr>
            <a:spLocks noGrp="1"/>
          </p:cNvSpPr>
          <p:nvPr>
            <p:ph type="pic" sz="quarter" idx="43" hasCustomPrompt="1"/>
          </p:nvPr>
        </p:nvSpPr>
        <p:spPr>
          <a:xfrm>
            <a:off x="274951" y="665214"/>
            <a:ext cx="11588489" cy="3069750"/>
          </a:xfrm>
          <a:custGeom>
            <a:avLst/>
            <a:gdLst>
              <a:gd name="connsiteX0" fmla="*/ 8538295 w 11588489"/>
              <a:gd name="connsiteY0" fmla="*/ 1638313 h 3069750"/>
              <a:gd name="connsiteX1" fmla="*/ 9254015 w 11588489"/>
              <a:gd name="connsiteY1" fmla="*/ 2354032 h 3069750"/>
              <a:gd name="connsiteX2" fmla="*/ 8538297 w 11588489"/>
              <a:gd name="connsiteY2" fmla="*/ 3069750 h 3069750"/>
              <a:gd name="connsiteX3" fmla="*/ 7822577 w 11588489"/>
              <a:gd name="connsiteY3" fmla="*/ 2354032 h 3069750"/>
              <a:gd name="connsiteX4" fmla="*/ 10099736 w 11588489"/>
              <a:gd name="connsiteY4" fmla="*/ 1634131 h 3069750"/>
              <a:gd name="connsiteX5" fmla="*/ 10815454 w 11588489"/>
              <a:gd name="connsiteY5" fmla="*/ 2349850 h 3069750"/>
              <a:gd name="connsiteX6" fmla="*/ 10099737 w 11588489"/>
              <a:gd name="connsiteY6" fmla="*/ 3065568 h 3069750"/>
              <a:gd name="connsiteX7" fmla="*/ 9384018 w 11588489"/>
              <a:gd name="connsiteY7" fmla="*/ 2349849 h 3069750"/>
              <a:gd name="connsiteX8" fmla="*/ 6976855 w 11588489"/>
              <a:gd name="connsiteY8" fmla="*/ 1622938 h 3069750"/>
              <a:gd name="connsiteX9" fmla="*/ 7692574 w 11588489"/>
              <a:gd name="connsiteY9" fmla="*/ 2338658 h 3069750"/>
              <a:gd name="connsiteX10" fmla="*/ 6976856 w 11588489"/>
              <a:gd name="connsiteY10" fmla="*/ 3054377 h 3069750"/>
              <a:gd name="connsiteX11" fmla="*/ 6261136 w 11588489"/>
              <a:gd name="connsiteY11" fmla="*/ 2338657 h 3069750"/>
              <a:gd name="connsiteX12" fmla="*/ 5415414 w 11588489"/>
              <a:gd name="connsiteY12" fmla="*/ 1607564 h 3069750"/>
              <a:gd name="connsiteX13" fmla="*/ 6131134 w 11588489"/>
              <a:gd name="connsiteY13" fmla="*/ 2323284 h 3069750"/>
              <a:gd name="connsiteX14" fmla="*/ 5415415 w 11588489"/>
              <a:gd name="connsiteY14" fmla="*/ 3039002 h 3069750"/>
              <a:gd name="connsiteX15" fmla="*/ 4699696 w 11588489"/>
              <a:gd name="connsiteY15" fmla="*/ 2323283 h 3069750"/>
              <a:gd name="connsiteX16" fmla="*/ 3853976 w 11588489"/>
              <a:gd name="connsiteY16" fmla="*/ 1592191 h 3069750"/>
              <a:gd name="connsiteX17" fmla="*/ 4569692 w 11588489"/>
              <a:gd name="connsiteY17" fmla="*/ 2307910 h 3069750"/>
              <a:gd name="connsiteX18" fmla="*/ 3853976 w 11588489"/>
              <a:gd name="connsiteY18" fmla="*/ 3023628 h 3069750"/>
              <a:gd name="connsiteX19" fmla="*/ 3138256 w 11588489"/>
              <a:gd name="connsiteY19" fmla="*/ 2307910 h 3069750"/>
              <a:gd name="connsiteX20" fmla="*/ 2292535 w 11588489"/>
              <a:gd name="connsiteY20" fmla="*/ 1576817 h 3069750"/>
              <a:gd name="connsiteX21" fmla="*/ 3008253 w 11588489"/>
              <a:gd name="connsiteY21" fmla="*/ 2292536 h 3069750"/>
              <a:gd name="connsiteX22" fmla="*/ 2292536 w 11588489"/>
              <a:gd name="connsiteY22" fmla="*/ 3008255 h 3069750"/>
              <a:gd name="connsiteX23" fmla="*/ 1576817 w 11588489"/>
              <a:gd name="connsiteY23" fmla="*/ 2292535 h 3069750"/>
              <a:gd name="connsiteX24" fmla="*/ 731094 w 11588489"/>
              <a:gd name="connsiteY24" fmla="*/ 1561441 h 3069750"/>
              <a:gd name="connsiteX25" fmla="*/ 1446815 w 11588489"/>
              <a:gd name="connsiteY25" fmla="*/ 2277160 h 3069750"/>
              <a:gd name="connsiteX26" fmla="*/ 731095 w 11588489"/>
              <a:gd name="connsiteY26" fmla="*/ 2992879 h 3069750"/>
              <a:gd name="connsiteX27" fmla="*/ 15375 w 11588489"/>
              <a:gd name="connsiteY27" fmla="*/ 2277159 h 3069750"/>
              <a:gd name="connsiteX28" fmla="*/ 10872769 w 11588489"/>
              <a:gd name="connsiteY28" fmla="*/ 861096 h 3069750"/>
              <a:gd name="connsiteX29" fmla="*/ 11588489 w 11588489"/>
              <a:gd name="connsiteY29" fmla="*/ 1576815 h 3069750"/>
              <a:gd name="connsiteX30" fmla="*/ 10872770 w 11588489"/>
              <a:gd name="connsiteY30" fmla="*/ 2292534 h 3069750"/>
              <a:gd name="connsiteX31" fmla="*/ 10157052 w 11588489"/>
              <a:gd name="connsiteY31" fmla="*/ 1576814 h 3069750"/>
              <a:gd name="connsiteX32" fmla="*/ 7749888 w 11588489"/>
              <a:gd name="connsiteY32" fmla="*/ 849905 h 3069750"/>
              <a:gd name="connsiteX33" fmla="*/ 8465606 w 11588489"/>
              <a:gd name="connsiteY33" fmla="*/ 1565624 h 3069750"/>
              <a:gd name="connsiteX34" fmla="*/ 7749889 w 11588489"/>
              <a:gd name="connsiteY34" fmla="*/ 2281343 h 3069750"/>
              <a:gd name="connsiteX35" fmla="*/ 7034169 w 11588489"/>
              <a:gd name="connsiteY35" fmla="*/ 1565624 h 3069750"/>
              <a:gd name="connsiteX36" fmla="*/ 9311327 w 11588489"/>
              <a:gd name="connsiteY36" fmla="*/ 845723 h 3069750"/>
              <a:gd name="connsiteX37" fmla="*/ 10027046 w 11588489"/>
              <a:gd name="connsiteY37" fmla="*/ 1561442 h 3069750"/>
              <a:gd name="connsiteX38" fmla="*/ 9311329 w 11588489"/>
              <a:gd name="connsiteY38" fmla="*/ 2277161 h 3069750"/>
              <a:gd name="connsiteX39" fmla="*/ 8595610 w 11588489"/>
              <a:gd name="connsiteY39" fmla="*/ 1561441 h 3069750"/>
              <a:gd name="connsiteX40" fmla="*/ 6188447 w 11588489"/>
              <a:gd name="connsiteY40" fmla="*/ 834531 h 3069750"/>
              <a:gd name="connsiteX41" fmla="*/ 6904166 w 11588489"/>
              <a:gd name="connsiteY41" fmla="*/ 1550250 h 3069750"/>
              <a:gd name="connsiteX42" fmla="*/ 6188447 w 11588489"/>
              <a:gd name="connsiteY42" fmla="*/ 2265969 h 3069750"/>
              <a:gd name="connsiteX43" fmla="*/ 5472728 w 11588489"/>
              <a:gd name="connsiteY43" fmla="*/ 1550249 h 3069750"/>
              <a:gd name="connsiteX44" fmla="*/ 4627006 w 11588489"/>
              <a:gd name="connsiteY44" fmla="*/ 819156 h 3069750"/>
              <a:gd name="connsiteX45" fmla="*/ 5342726 w 11588489"/>
              <a:gd name="connsiteY45" fmla="*/ 1534875 h 3069750"/>
              <a:gd name="connsiteX46" fmla="*/ 4627008 w 11588489"/>
              <a:gd name="connsiteY46" fmla="*/ 2250595 h 3069750"/>
              <a:gd name="connsiteX47" fmla="*/ 3911289 w 11588489"/>
              <a:gd name="connsiteY47" fmla="*/ 1534875 h 3069750"/>
              <a:gd name="connsiteX48" fmla="*/ 3065568 w 11588489"/>
              <a:gd name="connsiteY48" fmla="*/ 803783 h 3069750"/>
              <a:gd name="connsiteX49" fmla="*/ 3781287 w 11588489"/>
              <a:gd name="connsiteY49" fmla="*/ 1519502 h 3069750"/>
              <a:gd name="connsiteX50" fmla="*/ 3065567 w 11588489"/>
              <a:gd name="connsiteY50" fmla="*/ 2235221 h 3069750"/>
              <a:gd name="connsiteX51" fmla="*/ 2349849 w 11588489"/>
              <a:gd name="connsiteY51" fmla="*/ 1519502 h 3069750"/>
              <a:gd name="connsiteX52" fmla="*/ 1504128 w 11588489"/>
              <a:gd name="connsiteY52" fmla="*/ 788408 h 3069750"/>
              <a:gd name="connsiteX53" fmla="*/ 2219846 w 11588489"/>
              <a:gd name="connsiteY53" fmla="*/ 1504127 h 3069750"/>
              <a:gd name="connsiteX54" fmla="*/ 1504128 w 11588489"/>
              <a:gd name="connsiteY54" fmla="*/ 2219847 h 3069750"/>
              <a:gd name="connsiteX55" fmla="*/ 788409 w 11588489"/>
              <a:gd name="connsiteY55" fmla="*/ 1504127 h 3069750"/>
              <a:gd name="connsiteX56" fmla="*/ 8522921 w 11588489"/>
              <a:gd name="connsiteY56" fmla="*/ 76872 h 3069750"/>
              <a:gd name="connsiteX57" fmla="*/ 9238640 w 11588489"/>
              <a:gd name="connsiteY57" fmla="*/ 792590 h 3069750"/>
              <a:gd name="connsiteX58" fmla="*/ 8522921 w 11588489"/>
              <a:gd name="connsiteY58" fmla="*/ 1508309 h 3069750"/>
              <a:gd name="connsiteX59" fmla="*/ 7807202 w 11588489"/>
              <a:gd name="connsiteY59" fmla="*/ 792589 h 3069750"/>
              <a:gd name="connsiteX60" fmla="*/ 10084360 w 11588489"/>
              <a:gd name="connsiteY60" fmla="*/ 72688 h 3069750"/>
              <a:gd name="connsiteX61" fmla="*/ 10800080 w 11588489"/>
              <a:gd name="connsiteY61" fmla="*/ 788407 h 3069750"/>
              <a:gd name="connsiteX62" fmla="*/ 10084362 w 11588489"/>
              <a:gd name="connsiteY62" fmla="*/ 1504125 h 3069750"/>
              <a:gd name="connsiteX63" fmla="*/ 9368642 w 11588489"/>
              <a:gd name="connsiteY63" fmla="*/ 788406 h 3069750"/>
              <a:gd name="connsiteX64" fmla="*/ 6961480 w 11588489"/>
              <a:gd name="connsiteY64" fmla="*/ 61496 h 3069750"/>
              <a:gd name="connsiteX65" fmla="*/ 7677199 w 11588489"/>
              <a:gd name="connsiteY65" fmla="*/ 777215 h 3069750"/>
              <a:gd name="connsiteX66" fmla="*/ 6961481 w 11588489"/>
              <a:gd name="connsiteY66" fmla="*/ 1492934 h 3069750"/>
              <a:gd name="connsiteX67" fmla="*/ 6245761 w 11588489"/>
              <a:gd name="connsiteY67" fmla="*/ 777215 h 3069750"/>
              <a:gd name="connsiteX68" fmla="*/ 5400039 w 11588489"/>
              <a:gd name="connsiteY68" fmla="*/ 46123 h 3069750"/>
              <a:gd name="connsiteX69" fmla="*/ 6115758 w 11588489"/>
              <a:gd name="connsiteY69" fmla="*/ 761842 h 3069750"/>
              <a:gd name="connsiteX70" fmla="*/ 5400040 w 11588489"/>
              <a:gd name="connsiteY70" fmla="*/ 1477561 h 3069750"/>
              <a:gd name="connsiteX71" fmla="*/ 4684320 w 11588489"/>
              <a:gd name="connsiteY71" fmla="*/ 761841 h 3069750"/>
              <a:gd name="connsiteX72" fmla="*/ 3838601 w 11588489"/>
              <a:gd name="connsiteY72" fmla="*/ 30748 h 3069750"/>
              <a:gd name="connsiteX73" fmla="*/ 4554317 w 11588489"/>
              <a:gd name="connsiteY73" fmla="*/ 746468 h 3069750"/>
              <a:gd name="connsiteX74" fmla="*/ 3838601 w 11588489"/>
              <a:gd name="connsiteY74" fmla="*/ 1462185 h 3069750"/>
              <a:gd name="connsiteX75" fmla="*/ 3122882 w 11588489"/>
              <a:gd name="connsiteY75" fmla="*/ 746466 h 3069750"/>
              <a:gd name="connsiteX76" fmla="*/ 2277161 w 11588489"/>
              <a:gd name="connsiteY76" fmla="*/ 15374 h 3069750"/>
              <a:gd name="connsiteX77" fmla="*/ 2992879 w 11588489"/>
              <a:gd name="connsiteY77" fmla="*/ 731094 h 3069750"/>
              <a:gd name="connsiteX78" fmla="*/ 2277161 w 11588489"/>
              <a:gd name="connsiteY78" fmla="*/ 1446812 h 3069750"/>
              <a:gd name="connsiteX79" fmla="*/ 1561440 w 11588489"/>
              <a:gd name="connsiteY79" fmla="*/ 731092 h 3069750"/>
              <a:gd name="connsiteX80" fmla="*/ 715719 w 11588489"/>
              <a:gd name="connsiteY80" fmla="*/ 0 h 3069750"/>
              <a:gd name="connsiteX81" fmla="*/ 1431439 w 11588489"/>
              <a:gd name="connsiteY81" fmla="*/ 715719 h 3069750"/>
              <a:gd name="connsiteX82" fmla="*/ 715719 w 11588489"/>
              <a:gd name="connsiteY82" fmla="*/ 1431438 h 3069750"/>
              <a:gd name="connsiteX83" fmla="*/ 0 w 11588489"/>
              <a:gd name="connsiteY83" fmla="*/ 715719 h 306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1588489" h="3069750">
                <a:moveTo>
                  <a:pt x="8538295" y="1638313"/>
                </a:moveTo>
                <a:lnTo>
                  <a:pt x="9254015" y="2354032"/>
                </a:lnTo>
                <a:lnTo>
                  <a:pt x="8538297" y="3069750"/>
                </a:lnTo>
                <a:lnTo>
                  <a:pt x="7822577" y="2354032"/>
                </a:lnTo>
                <a:close/>
                <a:moveTo>
                  <a:pt x="10099736" y="1634131"/>
                </a:moveTo>
                <a:lnTo>
                  <a:pt x="10815454" y="2349850"/>
                </a:lnTo>
                <a:lnTo>
                  <a:pt x="10099737" y="3065568"/>
                </a:lnTo>
                <a:lnTo>
                  <a:pt x="9384018" y="2349849"/>
                </a:lnTo>
                <a:close/>
                <a:moveTo>
                  <a:pt x="6976855" y="1622938"/>
                </a:moveTo>
                <a:lnTo>
                  <a:pt x="7692574" y="2338658"/>
                </a:lnTo>
                <a:lnTo>
                  <a:pt x="6976856" y="3054377"/>
                </a:lnTo>
                <a:lnTo>
                  <a:pt x="6261136" y="2338657"/>
                </a:lnTo>
                <a:close/>
                <a:moveTo>
                  <a:pt x="5415414" y="1607564"/>
                </a:moveTo>
                <a:lnTo>
                  <a:pt x="6131134" y="2323284"/>
                </a:lnTo>
                <a:lnTo>
                  <a:pt x="5415415" y="3039002"/>
                </a:lnTo>
                <a:lnTo>
                  <a:pt x="4699696" y="2323283"/>
                </a:lnTo>
                <a:close/>
                <a:moveTo>
                  <a:pt x="3853976" y="1592191"/>
                </a:moveTo>
                <a:lnTo>
                  <a:pt x="4569692" y="2307910"/>
                </a:lnTo>
                <a:lnTo>
                  <a:pt x="3853976" y="3023628"/>
                </a:lnTo>
                <a:lnTo>
                  <a:pt x="3138256" y="2307910"/>
                </a:lnTo>
                <a:close/>
                <a:moveTo>
                  <a:pt x="2292535" y="1576817"/>
                </a:moveTo>
                <a:lnTo>
                  <a:pt x="3008253" y="2292536"/>
                </a:lnTo>
                <a:lnTo>
                  <a:pt x="2292536" y="3008255"/>
                </a:lnTo>
                <a:lnTo>
                  <a:pt x="1576817" y="2292535"/>
                </a:lnTo>
                <a:close/>
                <a:moveTo>
                  <a:pt x="731094" y="1561441"/>
                </a:moveTo>
                <a:lnTo>
                  <a:pt x="1446815" y="2277160"/>
                </a:lnTo>
                <a:lnTo>
                  <a:pt x="731095" y="2992879"/>
                </a:lnTo>
                <a:lnTo>
                  <a:pt x="15375" y="2277159"/>
                </a:lnTo>
                <a:close/>
                <a:moveTo>
                  <a:pt x="10872769" y="861096"/>
                </a:moveTo>
                <a:lnTo>
                  <a:pt x="11588489" y="1576815"/>
                </a:lnTo>
                <a:lnTo>
                  <a:pt x="10872770" y="2292534"/>
                </a:lnTo>
                <a:lnTo>
                  <a:pt x="10157052" y="1576814"/>
                </a:lnTo>
                <a:close/>
                <a:moveTo>
                  <a:pt x="7749888" y="849905"/>
                </a:moveTo>
                <a:lnTo>
                  <a:pt x="8465606" y="1565624"/>
                </a:lnTo>
                <a:lnTo>
                  <a:pt x="7749889" y="2281343"/>
                </a:lnTo>
                <a:lnTo>
                  <a:pt x="7034169" y="1565624"/>
                </a:lnTo>
                <a:close/>
                <a:moveTo>
                  <a:pt x="9311327" y="845723"/>
                </a:moveTo>
                <a:lnTo>
                  <a:pt x="10027046" y="1561442"/>
                </a:lnTo>
                <a:lnTo>
                  <a:pt x="9311329" y="2277161"/>
                </a:lnTo>
                <a:lnTo>
                  <a:pt x="8595610" y="1561441"/>
                </a:lnTo>
                <a:close/>
                <a:moveTo>
                  <a:pt x="6188447" y="834531"/>
                </a:moveTo>
                <a:lnTo>
                  <a:pt x="6904166" y="1550250"/>
                </a:lnTo>
                <a:lnTo>
                  <a:pt x="6188447" y="2265969"/>
                </a:lnTo>
                <a:lnTo>
                  <a:pt x="5472728" y="1550249"/>
                </a:lnTo>
                <a:close/>
                <a:moveTo>
                  <a:pt x="4627006" y="819156"/>
                </a:moveTo>
                <a:lnTo>
                  <a:pt x="5342726" y="1534875"/>
                </a:lnTo>
                <a:lnTo>
                  <a:pt x="4627008" y="2250595"/>
                </a:lnTo>
                <a:lnTo>
                  <a:pt x="3911289" y="1534875"/>
                </a:lnTo>
                <a:close/>
                <a:moveTo>
                  <a:pt x="3065568" y="803783"/>
                </a:moveTo>
                <a:lnTo>
                  <a:pt x="3781287" y="1519502"/>
                </a:lnTo>
                <a:lnTo>
                  <a:pt x="3065567" y="2235221"/>
                </a:lnTo>
                <a:lnTo>
                  <a:pt x="2349849" y="1519502"/>
                </a:lnTo>
                <a:close/>
                <a:moveTo>
                  <a:pt x="1504128" y="788408"/>
                </a:moveTo>
                <a:lnTo>
                  <a:pt x="2219846" y="1504127"/>
                </a:lnTo>
                <a:lnTo>
                  <a:pt x="1504128" y="2219847"/>
                </a:lnTo>
                <a:lnTo>
                  <a:pt x="788409" y="1504127"/>
                </a:lnTo>
                <a:close/>
                <a:moveTo>
                  <a:pt x="8522921" y="76872"/>
                </a:moveTo>
                <a:lnTo>
                  <a:pt x="9238640" y="792590"/>
                </a:lnTo>
                <a:lnTo>
                  <a:pt x="8522921" y="1508309"/>
                </a:lnTo>
                <a:lnTo>
                  <a:pt x="7807202" y="792589"/>
                </a:lnTo>
                <a:close/>
                <a:moveTo>
                  <a:pt x="10084360" y="72688"/>
                </a:moveTo>
                <a:lnTo>
                  <a:pt x="10800080" y="788407"/>
                </a:lnTo>
                <a:lnTo>
                  <a:pt x="10084362" y="1504125"/>
                </a:lnTo>
                <a:lnTo>
                  <a:pt x="9368642" y="788406"/>
                </a:lnTo>
                <a:close/>
                <a:moveTo>
                  <a:pt x="6961480" y="61496"/>
                </a:moveTo>
                <a:lnTo>
                  <a:pt x="7677199" y="777215"/>
                </a:lnTo>
                <a:lnTo>
                  <a:pt x="6961481" y="1492934"/>
                </a:lnTo>
                <a:lnTo>
                  <a:pt x="6245761" y="777215"/>
                </a:lnTo>
                <a:close/>
                <a:moveTo>
                  <a:pt x="5400039" y="46123"/>
                </a:moveTo>
                <a:lnTo>
                  <a:pt x="6115758" y="761842"/>
                </a:lnTo>
                <a:lnTo>
                  <a:pt x="5400040" y="1477561"/>
                </a:lnTo>
                <a:lnTo>
                  <a:pt x="4684320" y="761841"/>
                </a:lnTo>
                <a:close/>
                <a:moveTo>
                  <a:pt x="3838601" y="30748"/>
                </a:moveTo>
                <a:lnTo>
                  <a:pt x="4554317" y="746468"/>
                </a:lnTo>
                <a:lnTo>
                  <a:pt x="3838601" y="1462185"/>
                </a:lnTo>
                <a:lnTo>
                  <a:pt x="3122882" y="746466"/>
                </a:lnTo>
                <a:close/>
                <a:moveTo>
                  <a:pt x="2277161" y="15374"/>
                </a:moveTo>
                <a:lnTo>
                  <a:pt x="2992879" y="731094"/>
                </a:lnTo>
                <a:lnTo>
                  <a:pt x="2277161" y="1446812"/>
                </a:lnTo>
                <a:lnTo>
                  <a:pt x="1561440" y="731092"/>
                </a:lnTo>
                <a:close/>
                <a:moveTo>
                  <a:pt x="715719" y="0"/>
                </a:moveTo>
                <a:lnTo>
                  <a:pt x="1431439" y="715719"/>
                </a:lnTo>
                <a:lnTo>
                  <a:pt x="715719" y="1431438"/>
                </a:lnTo>
                <a:lnTo>
                  <a:pt x="0" y="715719"/>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4472DF4-780C-4ADE-ADF2-F9FF59D5E3DF}"/>
              </a:ext>
            </a:extLst>
          </p:cNvPr>
          <p:cNvSpPr/>
          <p:nvPr userDrawn="1"/>
        </p:nvSpPr>
        <p:spPr>
          <a:xfrm>
            <a:off x="0" y="4146072"/>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Oval 2">
            <a:extLst>
              <a:ext uri="{FF2B5EF4-FFF2-40B4-BE49-F238E27FC236}">
                <a16:creationId xmlns:a16="http://schemas.microsoft.com/office/drawing/2014/main" id="{8DA4AA9B-DE3D-40EB-9F5D-E33991966CF3}"/>
              </a:ext>
            </a:extLst>
          </p:cNvPr>
          <p:cNvSpPr/>
          <p:nvPr userDrawn="1"/>
        </p:nvSpPr>
        <p:spPr>
          <a:xfrm>
            <a:off x="8014620" y="4146072"/>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Oval 3">
            <a:extLst>
              <a:ext uri="{FF2B5EF4-FFF2-40B4-BE49-F238E27FC236}">
                <a16:creationId xmlns:a16="http://schemas.microsoft.com/office/drawing/2014/main" id="{C0BCB32D-63B6-403B-AF38-CB68742DC0CC}"/>
              </a:ext>
            </a:extLst>
          </p:cNvPr>
          <p:cNvSpPr/>
          <p:nvPr userDrawn="1"/>
        </p:nvSpPr>
        <p:spPr>
          <a:xfrm>
            <a:off x="3880338" y="4498201"/>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aphic 14">
            <a:extLst>
              <a:ext uri="{FF2B5EF4-FFF2-40B4-BE49-F238E27FC236}">
                <a16:creationId xmlns:a16="http://schemas.microsoft.com/office/drawing/2014/main" id="{EC269C82-1A20-453E-9C19-936C54DAF495}"/>
              </a:ext>
            </a:extLst>
          </p:cNvPr>
          <p:cNvGrpSpPr/>
          <p:nvPr userDrawn="1"/>
        </p:nvGrpSpPr>
        <p:grpSpPr>
          <a:xfrm>
            <a:off x="4181510" y="1466504"/>
            <a:ext cx="3966027" cy="3201070"/>
            <a:chOff x="2444748" y="555045"/>
            <a:chExt cx="7282048" cy="5727454"/>
          </a:xfrm>
        </p:grpSpPr>
        <p:sp>
          <p:nvSpPr>
            <p:cNvPr id="6" name="Freeform: Shape 5">
              <a:extLst>
                <a:ext uri="{FF2B5EF4-FFF2-40B4-BE49-F238E27FC236}">
                  <a16:creationId xmlns:a16="http://schemas.microsoft.com/office/drawing/2014/main" id="{976E0F3D-2583-4D45-BFC6-CB87342E7D6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57FAD70-6D4B-482B-95A9-4E04FB55ECC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D563A12-0F0A-4174-9A89-B35A42440D1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C2CEB12-9BC1-4648-9624-BD1C7A1F902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0E5679B-A26F-4D11-A60A-B1A0979D6CD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19D55C80-D642-4CD0-B4B5-4986DF17909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74C12F8-D0E0-45A4-AC42-BDCA423A40C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1FEF898-9667-4F86-A5F6-CEDDC6C293EB}"/>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4" name="Graphic 14">
            <a:extLst>
              <a:ext uri="{FF2B5EF4-FFF2-40B4-BE49-F238E27FC236}">
                <a16:creationId xmlns:a16="http://schemas.microsoft.com/office/drawing/2014/main" id="{6466E66D-3BAE-425D-BC41-650435BB6D1C}"/>
              </a:ext>
            </a:extLst>
          </p:cNvPr>
          <p:cNvGrpSpPr/>
          <p:nvPr userDrawn="1"/>
        </p:nvGrpSpPr>
        <p:grpSpPr>
          <a:xfrm>
            <a:off x="802991" y="2123122"/>
            <a:ext cx="2744170" cy="2214881"/>
            <a:chOff x="2444748" y="555045"/>
            <a:chExt cx="7282048" cy="5727454"/>
          </a:xfrm>
        </p:grpSpPr>
        <p:sp>
          <p:nvSpPr>
            <p:cNvPr id="15" name="Freeform: Shape 14">
              <a:extLst>
                <a:ext uri="{FF2B5EF4-FFF2-40B4-BE49-F238E27FC236}">
                  <a16:creationId xmlns:a16="http://schemas.microsoft.com/office/drawing/2014/main" id="{DFBCB55E-BA4A-4722-B00E-1D42824A242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756075A-4F2A-4B6D-9790-C67B8D4AAF7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753DD044-D8CB-4BE4-A652-EC88AE72017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C0F7F19-7D20-46BD-BAF2-01D7B020C27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DA2D2FE-EA18-49F0-9EF7-0F43A5C301F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5A0640C-4A28-4749-A6D0-C5A294D5F97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B336D64-6D18-4EB9-9791-519A52CC9A37}"/>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B9CE25C-4F42-4A53-A78D-C2B80F3231D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3" name="Graphic 14">
            <a:extLst>
              <a:ext uri="{FF2B5EF4-FFF2-40B4-BE49-F238E27FC236}">
                <a16:creationId xmlns:a16="http://schemas.microsoft.com/office/drawing/2014/main" id="{4C761F98-172B-4C1D-AA69-0DDECF8B42B3}"/>
              </a:ext>
            </a:extLst>
          </p:cNvPr>
          <p:cNvGrpSpPr/>
          <p:nvPr userDrawn="1"/>
        </p:nvGrpSpPr>
        <p:grpSpPr>
          <a:xfrm>
            <a:off x="8753103" y="2123122"/>
            <a:ext cx="2744170" cy="2214881"/>
            <a:chOff x="2444748" y="555045"/>
            <a:chExt cx="7282048" cy="5727454"/>
          </a:xfrm>
        </p:grpSpPr>
        <p:sp>
          <p:nvSpPr>
            <p:cNvPr id="24" name="Freeform: Shape 23">
              <a:extLst>
                <a:ext uri="{FF2B5EF4-FFF2-40B4-BE49-F238E27FC236}">
                  <a16:creationId xmlns:a16="http://schemas.microsoft.com/office/drawing/2014/main" id="{31DCA19F-9F67-49A5-A8DA-BAA1E14A328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7B11387-2F56-4E1F-8723-F0F0CF79A78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B733A570-34CE-4BC0-96F1-78404650433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BF6594-0686-4B3A-8A22-E45AE30E1F02}"/>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F34423DA-D34F-461C-861F-85E6100E7803}"/>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8C16CA6-78CC-482B-B2E3-E2FE7687FF22}"/>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733250C-BA10-4121-AF30-F82F162C6D7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2D59BB2-DE53-439B-99EC-82AAEDD01EA7}"/>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2" name="그림 개체 틀 2">
            <a:extLst>
              <a:ext uri="{FF2B5EF4-FFF2-40B4-BE49-F238E27FC236}">
                <a16:creationId xmlns:a16="http://schemas.microsoft.com/office/drawing/2014/main" id="{0DB6E3C2-C40C-4102-BF69-47AA9B9BAD76}"/>
              </a:ext>
            </a:extLst>
          </p:cNvPr>
          <p:cNvSpPr>
            <a:spLocks noGrp="1"/>
          </p:cNvSpPr>
          <p:nvPr>
            <p:ph type="pic" sz="quarter" idx="14" hasCustomPrompt="1"/>
          </p:nvPr>
        </p:nvSpPr>
        <p:spPr>
          <a:xfrm>
            <a:off x="4290236" y="1620355"/>
            <a:ext cx="3747829" cy="218449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3" name="그림 개체 틀 2">
            <a:extLst>
              <a:ext uri="{FF2B5EF4-FFF2-40B4-BE49-F238E27FC236}">
                <a16:creationId xmlns:a16="http://schemas.microsoft.com/office/drawing/2014/main" id="{677CFC62-2B4A-456E-BE05-1E1E77FC63BA}"/>
              </a:ext>
            </a:extLst>
          </p:cNvPr>
          <p:cNvSpPr>
            <a:spLocks noGrp="1"/>
          </p:cNvSpPr>
          <p:nvPr>
            <p:ph type="pic" sz="quarter" idx="16" hasCustomPrompt="1"/>
          </p:nvPr>
        </p:nvSpPr>
        <p:spPr>
          <a:xfrm>
            <a:off x="918338" y="2225935"/>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B8AF8CA0-D485-461D-B32B-288B7416459C}"/>
              </a:ext>
            </a:extLst>
          </p:cNvPr>
          <p:cNvSpPr>
            <a:spLocks noGrp="1"/>
          </p:cNvSpPr>
          <p:nvPr>
            <p:ph type="pic" sz="quarter" idx="33" hasCustomPrompt="1"/>
          </p:nvPr>
        </p:nvSpPr>
        <p:spPr>
          <a:xfrm>
            <a:off x="8868450" y="2225935"/>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5" name="Text Placeholder 9">
            <a:extLst>
              <a:ext uri="{FF2B5EF4-FFF2-40B4-BE49-F238E27FC236}">
                <a16:creationId xmlns:a16="http://schemas.microsoft.com/office/drawing/2014/main" id="{C92F677F-2353-4295-A595-533F1F09047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6" name="Group 35">
            <a:extLst>
              <a:ext uri="{FF2B5EF4-FFF2-40B4-BE49-F238E27FC236}">
                <a16:creationId xmlns:a16="http://schemas.microsoft.com/office/drawing/2014/main" id="{85B0FBAA-C8B0-4DB6-BFD4-9779F94E5944}"/>
              </a:ext>
            </a:extLst>
          </p:cNvPr>
          <p:cNvGrpSpPr/>
          <p:nvPr userDrawn="1"/>
        </p:nvGrpSpPr>
        <p:grpSpPr>
          <a:xfrm rot="5400000">
            <a:off x="5981671" y="5720329"/>
            <a:ext cx="228658" cy="1691575"/>
            <a:chOff x="7316420" y="1861156"/>
            <a:chExt cx="689857" cy="5103452"/>
          </a:xfrm>
        </p:grpSpPr>
        <p:sp>
          <p:nvSpPr>
            <p:cNvPr id="37" name="Oval 36">
              <a:extLst>
                <a:ext uri="{FF2B5EF4-FFF2-40B4-BE49-F238E27FC236}">
                  <a16:creationId xmlns:a16="http://schemas.microsoft.com/office/drawing/2014/main" id="{08290DD0-F2B3-4172-8DFA-3BA8A5F6400F}"/>
                </a:ext>
              </a:extLst>
            </p:cNvPr>
            <p:cNvSpPr/>
            <p:nvPr/>
          </p:nvSpPr>
          <p:spPr>
            <a:xfrm>
              <a:off x="7316420" y="1861156"/>
              <a:ext cx="689857" cy="689857"/>
            </a:xfrm>
            <a:prstGeom prst="ellipse">
              <a:avLst/>
            </a:prstGeom>
            <a:solidFill>
              <a:schemeClr val="accent5"/>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8" name="Oval 37">
              <a:extLst>
                <a:ext uri="{FF2B5EF4-FFF2-40B4-BE49-F238E27FC236}">
                  <a16:creationId xmlns:a16="http://schemas.microsoft.com/office/drawing/2014/main" id="{2D53E9A3-E57B-4204-BF9B-4AE6E66ADDF8}"/>
                </a:ext>
              </a:extLst>
            </p:cNvPr>
            <p:cNvSpPr/>
            <p:nvPr/>
          </p:nvSpPr>
          <p:spPr>
            <a:xfrm>
              <a:off x="7316420" y="2743875"/>
              <a:ext cx="689857" cy="689857"/>
            </a:xfrm>
            <a:prstGeom prst="ellipse">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9" name="Oval 38">
              <a:extLst>
                <a:ext uri="{FF2B5EF4-FFF2-40B4-BE49-F238E27FC236}">
                  <a16:creationId xmlns:a16="http://schemas.microsoft.com/office/drawing/2014/main" id="{B4F5CA35-04A5-473F-998F-C7756015249C}"/>
                </a:ext>
              </a:extLst>
            </p:cNvPr>
            <p:cNvSpPr/>
            <p:nvPr/>
          </p:nvSpPr>
          <p:spPr>
            <a:xfrm>
              <a:off x="7316420" y="3626594"/>
              <a:ext cx="689857" cy="689857"/>
            </a:xfrm>
            <a:prstGeom prst="ellipse">
              <a:avLst/>
            </a:pr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0" name="Oval 39">
              <a:extLst>
                <a:ext uri="{FF2B5EF4-FFF2-40B4-BE49-F238E27FC236}">
                  <a16:creationId xmlns:a16="http://schemas.microsoft.com/office/drawing/2014/main" id="{8934F24F-7B1B-4044-AFBE-2466FBD7B2C7}"/>
                </a:ext>
              </a:extLst>
            </p:cNvPr>
            <p:cNvSpPr/>
            <p:nvPr/>
          </p:nvSpPr>
          <p:spPr>
            <a:xfrm>
              <a:off x="7316420" y="4509313"/>
              <a:ext cx="689857" cy="689857"/>
            </a:xfrm>
            <a:prstGeom prst="ellipse">
              <a:avLst/>
            </a:pr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1" name="Oval 40">
              <a:extLst>
                <a:ext uri="{FF2B5EF4-FFF2-40B4-BE49-F238E27FC236}">
                  <a16:creationId xmlns:a16="http://schemas.microsoft.com/office/drawing/2014/main" id="{9EC92AEB-CA32-4F13-976C-FE745F858304}"/>
                </a:ext>
              </a:extLst>
            </p:cNvPr>
            <p:cNvSpPr/>
            <p:nvPr/>
          </p:nvSpPr>
          <p:spPr>
            <a:xfrm>
              <a:off x="7316420" y="5392032"/>
              <a:ext cx="689857" cy="689857"/>
            </a:xfrm>
            <a:prstGeom prst="ellipse">
              <a:avLst/>
            </a:pr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2" name="Oval 41">
              <a:extLst>
                <a:ext uri="{FF2B5EF4-FFF2-40B4-BE49-F238E27FC236}">
                  <a16:creationId xmlns:a16="http://schemas.microsoft.com/office/drawing/2014/main" id="{48872E85-CFD3-4815-85A8-0CCEC4689539}"/>
                </a:ext>
              </a:extLst>
            </p:cNvPr>
            <p:cNvSpPr/>
            <p:nvPr/>
          </p:nvSpPr>
          <p:spPr>
            <a:xfrm>
              <a:off x="7316420" y="6274751"/>
              <a:ext cx="689857" cy="689857"/>
            </a:xfrm>
            <a:prstGeom prst="ellipse">
              <a:avLst/>
            </a:prstGeom>
            <a:solidFill>
              <a:schemeClr val="accent6"/>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619125"/>
            <a:ext cx="10906125" cy="5619750"/>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2133600" y="0"/>
            <a:ext cx="3960000" cy="685800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02093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5D3304-F06B-4905-8034-326782C7E4EA}"/>
              </a:ext>
            </a:extLst>
          </p:cNvPr>
          <p:cNvGrpSpPr/>
          <p:nvPr userDrawn="1"/>
        </p:nvGrpSpPr>
        <p:grpSpPr>
          <a:xfrm>
            <a:off x="2924901" y="1599606"/>
            <a:ext cx="6342197" cy="3484608"/>
            <a:chOff x="-548507" y="477868"/>
            <a:chExt cx="11570449" cy="6357177"/>
          </a:xfrm>
        </p:grpSpPr>
        <p:sp>
          <p:nvSpPr>
            <p:cNvPr id="3" name="Freeform: Shape 2">
              <a:extLst>
                <a:ext uri="{FF2B5EF4-FFF2-40B4-BE49-F238E27FC236}">
                  <a16:creationId xmlns:a16="http://schemas.microsoft.com/office/drawing/2014/main" id="{07F8A63B-D184-4CD5-8DBC-971A155CA923}"/>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A0B5DC62-199C-4D62-8C73-F7A0D4D68F6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72E1BB28-E75E-43C6-A518-41157449D91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E3A7629-E620-4EE4-9D18-57F801E2DA6D}"/>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2E17E0E-FDBA-4A1F-B35B-4A34A311CB8A}"/>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078CB813-0DBC-4674-9CCC-578B191804BD}"/>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EA461F5A-82E3-44FD-8776-84AECCFDBA9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A7A05AF-5E39-45CA-B25D-95424BDF8CE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EA28B16-E0A2-4B85-8806-216B2E392249}"/>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D0038EED-C7DA-48EE-AAD1-4DA9DEB756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62659C9-8BB8-41FC-9D6E-ED553BB90C4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50CCA88F-3BEA-464E-A4B9-A2B71642092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그림 개체 틀 2">
            <a:extLst>
              <a:ext uri="{FF2B5EF4-FFF2-40B4-BE49-F238E27FC236}">
                <a16:creationId xmlns:a16="http://schemas.microsoft.com/office/drawing/2014/main" id="{64B25DB6-835E-4C42-B6ED-3C69DB29AD18}"/>
              </a:ext>
            </a:extLst>
          </p:cNvPr>
          <p:cNvSpPr>
            <a:spLocks noGrp="1"/>
          </p:cNvSpPr>
          <p:nvPr>
            <p:ph type="pic" sz="quarter" idx="14" hasCustomPrompt="1"/>
          </p:nvPr>
        </p:nvSpPr>
        <p:spPr>
          <a:xfrm>
            <a:off x="3776996" y="1772575"/>
            <a:ext cx="4679027" cy="2846129"/>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 And Send To Back</a:t>
            </a:r>
            <a:endParaRPr lang="ko-KR" altLang="en-US" dirty="0"/>
          </a:p>
        </p:txBody>
      </p:sp>
      <p:sp>
        <p:nvSpPr>
          <p:cNvPr id="17" name="Text Placeholder 9">
            <a:extLst>
              <a:ext uri="{FF2B5EF4-FFF2-40B4-BE49-F238E27FC236}">
                <a16:creationId xmlns:a16="http://schemas.microsoft.com/office/drawing/2014/main" id="{94E4B220-F13F-4399-A985-9091E84BCEE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8" name="Group 17">
            <a:extLst>
              <a:ext uri="{FF2B5EF4-FFF2-40B4-BE49-F238E27FC236}">
                <a16:creationId xmlns:a16="http://schemas.microsoft.com/office/drawing/2014/main" id="{85CEEFBF-292E-495F-BB21-82A3E7605A30}"/>
              </a:ext>
            </a:extLst>
          </p:cNvPr>
          <p:cNvGrpSpPr/>
          <p:nvPr userDrawn="1"/>
        </p:nvGrpSpPr>
        <p:grpSpPr>
          <a:xfrm rot="5400000">
            <a:off x="5981671" y="5720329"/>
            <a:ext cx="228658" cy="1691575"/>
            <a:chOff x="7316420" y="1861156"/>
            <a:chExt cx="689857" cy="5103452"/>
          </a:xfrm>
        </p:grpSpPr>
        <p:sp>
          <p:nvSpPr>
            <p:cNvPr id="19" name="Oval 18">
              <a:extLst>
                <a:ext uri="{FF2B5EF4-FFF2-40B4-BE49-F238E27FC236}">
                  <a16:creationId xmlns:a16="http://schemas.microsoft.com/office/drawing/2014/main" id="{E0120445-9D2E-4C38-8C0F-33C6328651CD}"/>
                </a:ext>
              </a:extLst>
            </p:cNvPr>
            <p:cNvSpPr/>
            <p:nvPr/>
          </p:nvSpPr>
          <p:spPr>
            <a:xfrm>
              <a:off x="7316420" y="1861156"/>
              <a:ext cx="689857" cy="689857"/>
            </a:xfrm>
            <a:prstGeom prst="ellipse">
              <a:avLst/>
            </a:prstGeom>
            <a:solidFill>
              <a:schemeClr val="accent5"/>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20" name="Oval 19">
              <a:extLst>
                <a:ext uri="{FF2B5EF4-FFF2-40B4-BE49-F238E27FC236}">
                  <a16:creationId xmlns:a16="http://schemas.microsoft.com/office/drawing/2014/main" id="{4B27002C-0EA3-441D-8EE5-2A664BC84F29}"/>
                </a:ext>
              </a:extLst>
            </p:cNvPr>
            <p:cNvSpPr/>
            <p:nvPr/>
          </p:nvSpPr>
          <p:spPr>
            <a:xfrm>
              <a:off x="7316420" y="2743875"/>
              <a:ext cx="689857" cy="689857"/>
            </a:xfrm>
            <a:prstGeom prst="ellipse">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21" name="Oval 20">
              <a:extLst>
                <a:ext uri="{FF2B5EF4-FFF2-40B4-BE49-F238E27FC236}">
                  <a16:creationId xmlns:a16="http://schemas.microsoft.com/office/drawing/2014/main" id="{C6D07AB3-E8A0-491A-8859-5F26088CA6BC}"/>
                </a:ext>
              </a:extLst>
            </p:cNvPr>
            <p:cNvSpPr/>
            <p:nvPr/>
          </p:nvSpPr>
          <p:spPr>
            <a:xfrm>
              <a:off x="7316420" y="3626594"/>
              <a:ext cx="689857" cy="689857"/>
            </a:xfrm>
            <a:prstGeom prst="ellipse">
              <a:avLst/>
            </a:pr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22" name="Oval 21">
              <a:extLst>
                <a:ext uri="{FF2B5EF4-FFF2-40B4-BE49-F238E27FC236}">
                  <a16:creationId xmlns:a16="http://schemas.microsoft.com/office/drawing/2014/main" id="{8446FD9E-F308-440E-B090-CBC9FC7EE219}"/>
                </a:ext>
              </a:extLst>
            </p:cNvPr>
            <p:cNvSpPr/>
            <p:nvPr/>
          </p:nvSpPr>
          <p:spPr>
            <a:xfrm>
              <a:off x="7316420" y="4509313"/>
              <a:ext cx="689857" cy="689857"/>
            </a:xfrm>
            <a:prstGeom prst="ellipse">
              <a:avLst/>
            </a:pr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23" name="Oval 22">
              <a:extLst>
                <a:ext uri="{FF2B5EF4-FFF2-40B4-BE49-F238E27FC236}">
                  <a16:creationId xmlns:a16="http://schemas.microsoft.com/office/drawing/2014/main" id="{06C1D924-6DAE-4F41-9584-1AA770C6A40F}"/>
                </a:ext>
              </a:extLst>
            </p:cNvPr>
            <p:cNvSpPr/>
            <p:nvPr/>
          </p:nvSpPr>
          <p:spPr>
            <a:xfrm>
              <a:off x="7316420" y="5392032"/>
              <a:ext cx="689857" cy="689857"/>
            </a:xfrm>
            <a:prstGeom prst="ellipse">
              <a:avLst/>
            </a:pr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24" name="Oval 23">
              <a:extLst>
                <a:ext uri="{FF2B5EF4-FFF2-40B4-BE49-F238E27FC236}">
                  <a16:creationId xmlns:a16="http://schemas.microsoft.com/office/drawing/2014/main" id="{4A545195-1C5A-4D1D-9E72-47CD0C01F8B9}"/>
                </a:ext>
              </a:extLst>
            </p:cNvPr>
            <p:cNvSpPr/>
            <p:nvPr/>
          </p:nvSpPr>
          <p:spPr>
            <a:xfrm>
              <a:off x="7316420" y="6274751"/>
              <a:ext cx="689857" cy="689857"/>
            </a:xfrm>
            <a:prstGeom prst="ellipse">
              <a:avLst/>
            </a:prstGeom>
            <a:solidFill>
              <a:schemeClr val="accent6"/>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7DB05156-7022-47FA-8449-64FDA730A9B5}"/>
              </a:ext>
            </a:extLst>
          </p:cNvPr>
          <p:cNvGrpSpPr/>
          <p:nvPr userDrawn="1"/>
        </p:nvGrpSpPr>
        <p:grpSpPr>
          <a:xfrm rot="5400000">
            <a:off x="5981671" y="5720329"/>
            <a:ext cx="228658" cy="1691575"/>
            <a:chOff x="7316420" y="1861156"/>
            <a:chExt cx="689857" cy="5103452"/>
          </a:xfrm>
        </p:grpSpPr>
        <p:sp>
          <p:nvSpPr>
            <p:cNvPr id="4" name="Oval 3">
              <a:extLst>
                <a:ext uri="{FF2B5EF4-FFF2-40B4-BE49-F238E27FC236}">
                  <a16:creationId xmlns:a16="http://schemas.microsoft.com/office/drawing/2014/main" id="{A3A6D6BC-9E2C-432C-9A5D-C060231AFDB0}"/>
                </a:ext>
              </a:extLst>
            </p:cNvPr>
            <p:cNvSpPr/>
            <p:nvPr/>
          </p:nvSpPr>
          <p:spPr>
            <a:xfrm>
              <a:off x="7316420" y="1861156"/>
              <a:ext cx="689857" cy="689857"/>
            </a:xfrm>
            <a:prstGeom prst="ellipse">
              <a:avLst/>
            </a:prstGeom>
            <a:solidFill>
              <a:schemeClr val="accent5"/>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Oval 4">
              <a:extLst>
                <a:ext uri="{FF2B5EF4-FFF2-40B4-BE49-F238E27FC236}">
                  <a16:creationId xmlns:a16="http://schemas.microsoft.com/office/drawing/2014/main" id="{A3C81B2F-B325-4145-8798-0F28B0C98B7C}"/>
                </a:ext>
              </a:extLst>
            </p:cNvPr>
            <p:cNvSpPr/>
            <p:nvPr/>
          </p:nvSpPr>
          <p:spPr>
            <a:xfrm>
              <a:off x="7316420" y="2743875"/>
              <a:ext cx="689857" cy="689857"/>
            </a:xfrm>
            <a:prstGeom prst="ellipse">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6" name="Oval 5">
              <a:extLst>
                <a:ext uri="{FF2B5EF4-FFF2-40B4-BE49-F238E27FC236}">
                  <a16:creationId xmlns:a16="http://schemas.microsoft.com/office/drawing/2014/main" id="{FBE6035F-7CC6-46C7-9AEB-6ADA10B1D38B}"/>
                </a:ext>
              </a:extLst>
            </p:cNvPr>
            <p:cNvSpPr/>
            <p:nvPr/>
          </p:nvSpPr>
          <p:spPr>
            <a:xfrm>
              <a:off x="7316420" y="3626594"/>
              <a:ext cx="689857" cy="689857"/>
            </a:xfrm>
            <a:prstGeom prst="ellipse">
              <a:avLst/>
            </a:pr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7" name="Oval 6">
              <a:extLst>
                <a:ext uri="{FF2B5EF4-FFF2-40B4-BE49-F238E27FC236}">
                  <a16:creationId xmlns:a16="http://schemas.microsoft.com/office/drawing/2014/main" id="{55801913-98AE-438B-BDE8-12666D966E27}"/>
                </a:ext>
              </a:extLst>
            </p:cNvPr>
            <p:cNvSpPr/>
            <p:nvPr/>
          </p:nvSpPr>
          <p:spPr>
            <a:xfrm>
              <a:off x="7316420" y="4509313"/>
              <a:ext cx="689857" cy="689857"/>
            </a:xfrm>
            <a:prstGeom prst="ellipse">
              <a:avLst/>
            </a:pr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8" name="Oval 7">
              <a:extLst>
                <a:ext uri="{FF2B5EF4-FFF2-40B4-BE49-F238E27FC236}">
                  <a16:creationId xmlns:a16="http://schemas.microsoft.com/office/drawing/2014/main" id="{38C4E16A-515C-4D25-BD61-670F72620E9D}"/>
                </a:ext>
              </a:extLst>
            </p:cNvPr>
            <p:cNvSpPr/>
            <p:nvPr/>
          </p:nvSpPr>
          <p:spPr>
            <a:xfrm>
              <a:off x="7316420" y="5392032"/>
              <a:ext cx="689857" cy="689857"/>
            </a:xfrm>
            <a:prstGeom prst="ellipse">
              <a:avLst/>
            </a:pr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9" name="Oval 8">
              <a:extLst>
                <a:ext uri="{FF2B5EF4-FFF2-40B4-BE49-F238E27FC236}">
                  <a16:creationId xmlns:a16="http://schemas.microsoft.com/office/drawing/2014/main" id="{3CCA7F11-F003-4C26-B567-7140268ADCEF}"/>
                </a:ext>
              </a:extLst>
            </p:cNvPr>
            <p:cNvSpPr/>
            <p:nvPr/>
          </p:nvSpPr>
          <p:spPr>
            <a:xfrm>
              <a:off x="7316420" y="6274751"/>
              <a:ext cx="689857" cy="689857"/>
            </a:xfrm>
            <a:prstGeom prst="ellipse">
              <a:avLst/>
            </a:prstGeom>
            <a:solidFill>
              <a:schemeClr val="accent6"/>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F9DC0811-0AEE-48AE-88E3-0CE98AC8678E}"/>
              </a:ext>
            </a:extLst>
          </p:cNvPr>
          <p:cNvSpPr>
            <a:spLocks noGrp="1"/>
          </p:cNvSpPr>
          <p:nvPr>
            <p:ph type="pic" sz="quarter" idx="43" hasCustomPrompt="1"/>
          </p:nvPr>
        </p:nvSpPr>
        <p:spPr>
          <a:xfrm>
            <a:off x="4523957" y="1362066"/>
            <a:ext cx="1720091" cy="1720282"/>
          </a:xfrm>
          <a:prstGeom prst="ellipse">
            <a:avLst/>
          </a:prstGeom>
          <a:solidFill>
            <a:schemeClr val="bg1">
              <a:lumMod val="95000"/>
            </a:schemeClr>
          </a:solidFill>
          <a:ln w="47625">
            <a:solidFill>
              <a:schemeClr val="bg1"/>
            </a:solidFill>
          </a:ln>
          <a:effectLst>
            <a:outerShdw blurRad="63500" sx="102000" sy="102000" algn="ctr" rotWithShape="0">
              <a:prstClr val="black">
                <a:alpha val="40000"/>
              </a:prstClr>
            </a:outerShdw>
          </a:effectLst>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BB684A2A-4E63-4C7E-9DDA-5481BB9652DD}"/>
              </a:ext>
            </a:extLst>
          </p:cNvPr>
          <p:cNvSpPr>
            <a:spLocks noGrp="1"/>
          </p:cNvSpPr>
          <p:nvPr>
            <p:ph type="pic" sz="quarter" idx="44" hasCustomPrompt="1"/>
          </p:nvPr>
        </p:nvSpPr>
        <p:spPr>
          <a:xfrm>
            <a:off x="756409" y="4067345"/>
            <a:ext cx="1586755" cy="1586931"/>
          </a:xfrm>
          <a:prstGeom prst="ellipse">
            <a:avLst/>
          </a:prstGeom>
          <a:solidFill>
            <a:schemeClr val="bg1">
              <a:lumMod val="95000"/>
            </a:schemeClr>
          </a:solidFill>
          <a:ln w="47625">
            <a:solidFill>
              <a:schemeClr val="bg1"/>
            </a:solidFill>
          </a:ln>
          <a:effectLst>
            <a:outerShdw blurRad="63500" sx="102000" sy="102000" algn="ctr" rotWithShape="0">
              <a:prstClr val="black">
                <a:alpha val="40000"/>
              </a:prstClr>
            </a:outerShdw>
          </a:effectLst>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8" name="Picture Placeholder 2">
            <a:extLst>
              <a:ext uri="{FF2B5EF4-FFF2-40B4-BE49-F238E27FC236}">
                <a16:creationId xmlns:a16="http://schemas.microsoft.com/office/drawing/2014/main" id="{7FF7F52A-8872-45A7-9CB0-6399F1B288D6}"/>
              </a:ext>
            </a:extLst>
          </p:cNvPr>
          <p:cNvSpPr>
            <a:spLocks noGrp="1"/>
          </p:cNvSpPr>
          <p:nvPr userDrawn="1">
            <p:ph type="pic" sz="quarter" idx="45" hasCustomPrompt="1"/>
          </p:nvPr>
        </p:nvSpPr>
        <p:spPr>
          <a:xfrm>
            <a:off x="4554917" y="4067345"/>
            <a:ext cx="1586755" cy="1586931"/>
          </a:xfrm>
          <a:prstGeom prst="ellipse">
            <a:avLst/>
          </a:prstGeom>
          <a:solidFill>
            <a:schemeClr val="bg1">
              <a:lumMod val="95000"/>
            </a:schemeClr>
          </a:solidFill>
          <a:ln w="47625">
            <a:solidFill>
              <a:schemeClr val="bg1"/>
            </a:solidFill>
          </a:ln>
          <a:effectLst>
            <a:outerShdw blurRad="63500" sx="102000" sy="102000" algn="ctr" rotWithShape="0">
              <a:prstClr val="black">
                <a:alpha val="40000"/>
              </a:prstClr>
            </a:outerShdw>
          </a:effectLst>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a:extLst>
              <a:ext uri="{FF2B5EF4-FFF2-40B4-BE49-F238E27FC236}">
                <a16:creationId xmlns:a16="http://schemas.microsoft.com/office/drawing/2014/main" id="{08A4017F-6A05-43A5-995A-D8C10EA54CBA}"/>
              </a:ext>
            </a:extLst>
          </p:cNvPr>
          <p:cNvSpPr>
            <a:spLocks noGrp="1"/>
          </p:cNvSpPr>
          <p:nvPr userDrawn="1">
            <p:ph type="pic" sz="quarter" idx="46" hasCustomPrompt="1"/>
          </p:nvPr>
        </p:nvSpPr>
        <p:spPr>
          <a:xfrm>
            <a:off x="8353425" y="4067345"/>
            <a:ext cx="1586755" cy="1586931"/>
          </a:xfrm>
          <a:prstGeom prst="ellipse">
            <a:avLst/>
          </a:prstGeom>
          <a:solidFill>
            <a:schemeClr val="bg1">
              <a:lumMod val="95000"/>
            </a:schemeClr>
          </a:solidFill>
          <a:ln w="47625">
            <a:solidFill>
              <a:schemeClr val="bg1"/>
            </a:solidFill>
          </a:ln>
          <a:effectLst>
            <a:outerShdw blurRad="63500" sx="102000" sy="102000" algn="ctr" rotWithShape="0">
              <a:prstClr val="black">
                <a:alpha val="40000"/>
              </a:prstClr>
            </a:outerShdw>
          </a:effectLst>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29" name="Group 28">
            <a:extLst>
              <a:ext uri="{FF2B5EF4-FFF2-40B4-BE49-F238E27FC236}">
                <a16:creationId xmlns:a16="http://schemas.microsoft.com/office/drawing/2014/main" id="{770E9868-3AAD-4B34-BEA2-B50526787336}"/>
              </a:ext>
            </a:extLst>
          </p:cNvPr>
          <p:cNvGrpSpPr/>
          <p:nvPr userDrawn="1"/>
        </p:nvGrpSpPr>
        <p:grpSpPr>
          <a:xfrm rot="5400000">
            <a:off x="5981671" y="5720329"/>
            <a:ext cx="228658" cy="1691575"/>
            <a:chOff x="7316420" y="1861156"/>
            <a:chExt cx="689857" cy="5103452"/>
          </a:xfrm>
        </p:grpSpPr>
        <p:sp>
          <p:nvSpPr>
            <p:cNvPr id="30" name="Oval 29">
              <a:extLst>
                <a:ext uri="{FF2B5EF4-FFF2-40B4-BE49-F238E27FC236}">
                  <a16:creationId xmlns:a16="http://schemas.microsoft.com/office/drawing/2014/main" id="{2514F1D8-E525-4DE8-B724-643ABAC9AE07}"/>
                </a:ext>
              </a:extLst>
            </p:cNvPr>
            <p:cNvSpPr/>
            <p:nvPr/>
          </p:nvSpPr>
          <p:spPr>
            <a:xfrm>
              <a:off x="7316420" y="1861156"/>
              <a:ext cx="689857" cy="689857"/>
            </a:xfrm>
            <a:prstGeom prst="ellipse">
              <a:avLst/>
            </a:prstGeom>
            <a:solidFill>
              <a:schemeClr val="accent5"/>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1" name="Oval 30">
              <a:extLst>
                <a:ext uri="{FF2B5EF4-FFF2-40B4-BE49-F238E27FC236}">
                  <a16:creationId xmlns:a16="http://schemas.microsoft.com/office/drawing/2014/main" id="{FE862A4C-2F3A-44EA-9B13-AB448370E669}"/>
                </a:ext>
              </a:extLst>
            </p:cNvPr>
            <p:cNvSpPr/>
            <p:nvPr/>
          </p:nvSpPr>
          <p:spPr>
            <a:xfrm>
              <a:off x="7316420" y="2743875"/>
              <a:ext cx="689857" cy="689857"/>
            </a:xfrm>
            <a:prstGeom prst="ellipse">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2" name="Oval 31">
              <a:extLst>
                <a:ext uri="{FF2B5EF4-FFF2-40B4-BE49-F238E27FC236}">
                  <a16:creationId xmlns:a16="http://schemas.microsoft.com/office/drawing/2014/main" id="{D6328244-9B76-44AD-9D98-ECA17C45B083}"/>
                </a:ext>
              </a:extLst>
            </p:cNvPr>
            <p:cNvSpPr/>
            <p:nvPr/>
          </p:nvSpPr>
          <p:spPr>
            <a:xfrm>
              <a:off x="7316420" y="3626594"/>
              <a:ext cx="689857" cy="689857"/>
            </a:xfrm>
            <a:prstGeom prst="ellipse">
              <a:avLst/>
            </a:pr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3" name="Oval 32">
              <a:extLst>
                <a:ext uri="{FF2B5EF4-FFF2-40B4-BE49-F238E27FC236}">
                  <a16:creationId xmlns:a16="http://schemas.microsoft.com/office/drawing/2014/main" id="{0089F497-0BD5-4E18-85F6-8EE310F96D0B}"/>
                </a:ext>
              </a:extLst>
            </p:cNvPr>
            <p:cNvSpPr/>
            <p:nvPr/>
          </p:nvSpPr>
          <p:spPr>
            <a:xfrm>
              <a:off x="7316420" y="4509313"/>
              <a:ext cx="689857" cy="689857"/>
            </a:xfrm>
            <a:prstGeom prst="ellipse">
              <a:avLst/>
            </a:pr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4" name="Oval 33">
              <a:extLst>
                <a:ext uri="{FF2B5EF4-FFF2-40B4-BE49-F238E27FC236}">
                  <a16:creationId xmlns:a16="http://schemas.microsoft.com/office/drawing/2014/main" id="{56970D4C-7529-482D-9E5A-8E42BE680D8D}"/>
                </a:ext>
              </a:extLst>
            </p:cNvPr>
            <p:cNvSpPr/>
            <p:nvPr/>
          </p:nvSpPr>
          <p:spPr>
            <a:xfrm>
              <a:off x="7316420" y="5392032"/>
              <a:ext cx="689857" cy="689857"/>
            </a:xfrm>
            <a:prstGeom prst="ellipse">
              <a:avLst/>
            </a:pr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5" name="Oval 34">
              <a:extLst>
                <a:ext uri="{FF2B5EF4-FFF2-40B4-BE49-F238E27FC236}">
                  <a16:creationId xmlns:a16="http://schemas.microsoft.com/office/drawing/2014/main" id="{CF4CAE1C-AB8A-430F-A858-3AD8B0746998}"/>
                </a:ext>
              </a:extLst>
            </p:cNvPr>
            <p:cNvSpPr/>
            <p:nvPr/>
          </p:nvSpPr>
          <p:spPr>
            <a:xfrm>
              <a:off x="7316420" y="6274751"/>
              <a:ext cx="689857" cy="689857"/>
            </a:xfrm>
            <a:prstGeom prst="ellipse">
              <a:avLst/>
            </a:prstGeom>
            <a:solidFill>
              <a:schemeClr val="accent6"/>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EDA40FE-25EC-4F3B-AFD0-21C347F85953}"/>
              </a:ext>
            </a:extLst>
          </p:cNvPr>
          <p:cNvSpPr>
            <a:spLocks noGrp="1"/>
          </p:cNvSpPr>
          <p:nvPr>
            <p:ph type="pic" sz="quarter" idx="43" hasCustomPrompt="1"/>
          </p:nvPr>
        </p:nvSpPr>
        <p:spPr>
          <a:xfrm>
            <a:off x="769399" y="-1"/>
            <a:ext cx="6881081" cy="6871547"/>
          </a:xfrm>
          <a:custGeom>
            <a:avLst/>
            <a:gdLst>
              <a:gd name="connsiteX0" fmla="*/ 0 w 6858000"/>
              <a:gd name="connsiteY0" fmla="*/ 0 h 6848498"/>
              <a:gd name="connsiteX1" fmla="*/ 3429000 w 6858000"/>
              <a:gd name="connsiteY1" fmla="*/ 0 h 6848498"/>
              <a:gd name="connsiteX2" fmla="*/ 6858000 w 6858000"/>
              <a:gd name="connsiteY2" fmla="*/ 3429000 h 6848498"/>
              <a:gd name="connsiteX3" fmla="*/ 3438502 w 6858000"/>
              <a:gd name="connsiteY3" fmla="*/ 6848498 h 6848498"/>
              <a:gd name="connsiteX4" fmla="*/ 9502 w 6858000"/>
              <a:gd name="connsiteY4" fmla="*/ 6848498 h 6848498"/>
              <a:gd name="connsiteX5" fmla="*/ 3429000 w 6858000"/>
              <a:gd name="connsiteY5" fmla="*/ 3429000 h 68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6848498">
                <a:moveTo>
                  <a:pt x="0" y="0"/>
                </a:moveTo>
                <a:lnTo>
                  <a:pt x="3429000" y="0"/>
                </a:lnTo>
                <a:lnTo>
                  <a:pt x="6858000" y="3429000"/>
                </a:lnTo>
                <a:lnTo>
                  <a:pt x="3438502" y="6848498"/>
                </a:lnTo>
                <a:lnTo>
                  <a:pt x="9502" y="6848498"/>
                </a:lnTo>
                <a:lnTo>
                  <a:pt x="3429000" y="3429000"/>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Picture Placeholder 9">
            <a:extLst>
              <a:ext uri="{FF2B5EF4-FFF2-40B4-BE49-F238E27FC236}">
                <a16:creationId xmlns:a16="http://schemas.microsoft.com/office/drawing/2014/main" id="{3B18C6E2-188D-48FE-BE1D-63F8CBBE66EE}"/>
              </a:ext>
            </a:extLst>
          </p:cNvPr>
          <p:cNvSpPr>
            <a:spLocks noGrp="1"/>
          </p:cNvSpPr>
          <p:nvPr>
            <p:ph type="pic" sz="quarter" idx="44" hasCustomPrompt="1"/>
          </p:nvPr>
        </p:nvSpPr>
        <p:spPr>
          <a:xfrm>
            <a:off x="-5528" y="0"/>
            <a:ext cx="3990210" cy="6858000"/>
          </a:xfrm>
          <a:custGeom>
            <a:avLst/>
            <a:gdLst>
              <a:gd name="connsiteX0" fmla="*/ 0 w 3984681"/>
              <a:gd name="connsiteY0" fmla="*/ 0 h 6848498"/>
              <a:gd name="connsiteX1" fmla="*/ 555684 w 3984681"/>
              <a:gd name="connsiteY1" fmla="*/ 0 h 6848498"/>
              <a:gd name="connsiteX2" fmla="*/ 3984681 w 3984681"/>
              <a:gd name="connsiteY2" fmla="*/ 3428997 h 6848498"/>
              <a:gd name="connsiteX3" fmla="*/ 565179 w 3984681"/>
              <a:gd name="connsiteY3" fmla="*/ 6848498 h 6848498"/>
              <a:gd name="connsiteX4" fmla="*/ 0 w 3984681"/>
              <a:gd name="connsiteY4" fmla="*/ 6848498 h 684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681" h="6848498">
                <a:moveTo>
                  <a:pt x="0" y="0"/>
                </a:moveTo>
                <a:lnTo>
                  <a:pt x="555684" y="0"/>
                </a:lnTo>
                <a:lnTo>
                  <a:pt x="3984681" y="3428997"/>
                </a:lnTo>
                <a:lnTo>
                  <a:pt x="565179" y="6848498"/>
                </a:lnTo>
                <a:lnTo>
                  <a:pt x="0" y="6848498"/>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2" r:id="rId10"/>
    <p:sldLayoutId id="2147483683" r:id="rId11"/>
    <p:sldLayoutId id="2147483684" r:id="rId12"/>
    <p:sldLayoutId id="2147483691" r:id="rId13"/>
    <p:sldLayoutId id="2147483686" r:id="rId14"/>
    <p:sldLayoutId id="2147483689" r:id="rId15"/>
    <p:sldLayoutId id="2147483687" r:id="rId16"/>
    <p:sldLayoutId id="2147483688" r:id="rId17"/>
    <p:sldLayoutId id="2147483671" r:id="rId18"/>
    <p:sldLayoutId id="214748367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5C8C47-93B7-4DA0-B453-1F7E23BD4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 y="-44820"/>
            <a:ext cx="12192000" cy="6858000"/>
          </a:xfrm>
          <a:prstGeom prst="rect">
            <a:avLst/>
          </a:prstGeom>
          <a:ln>
            <a:noFill/>
          </a:ln>
          <a:effectLst>
            <a:softEdge rad="112500"/>
          </a:effectLst>
        </p:spPr>
      </p:pic>
      <p:sp>
        <p:nvSpPr>
          <p:cNvPr id="5" name="TextBox 4">
            <a:extLst>
              <a:ext uri="{FF2B5EF4-FFF2-40B4-BE49-F238E27FC236}">
                <a16:creationId xmlns:a16="http://schemas.microsoft.com/office/drawing/2014/main" id="{99E67E6F-5BC0-4E8E-A129-6CB760C623A5}"/>
              </a:ext>
            </a:extLst>
          </p:cNvPr>
          <p:cNvSpPr txBox="1"/>
          <p:nvPr/>
        </p:nvSpPr>
        <p:spPr>
          <a:xfrm>
            <a:off x="607801" y="4610611"/>
            <a:ext cx="11260349" cy="1231106"/>
          </a:xfrm>
          <a:prstGeom prst="rect">
            <a:avLst/>
          </a:prstGeom>
          <a:noFill/>
        </p:spPr>
        <p:txBody>
          <a:bodyPr wrap="square" lIns="0" tIns="0" rIns="0" bIns="0" rtlCol="0">
            <a:spAutoFit/>
          </a:bodyPr>
          <a:lstStyle/>
          <a:p>
            <a:pPr algn="ctr"/>
            <a:r>
              <a:rPr lang="en-US" sz="4000" b="1" dirty="0">
                <a:solidFill>
                  <a:schemeClr val="bg1"/>
                </a:solidFill>
                <a:latin typeface="Century Gothic" panose="020B0502020202020204" pitchFamily="34" charset="0"/>
              </a:rPr>
              <a:t>LAPORAN HASIL SKM DISNAKER </a:t>
            </a:r>
          </a:p>
          <a:p>
            <a:pPr algn="ctr"/>
            <a:r>
              <a:rPr lang="en-US" sz="4000" b="1" dirty="0">
                <a:solidFill>
                  <a:schemeClr val="bg1"/>
                </a:solidFill>
                <a:latin typeface="Century Gothic" panose="020B0502020202020204" pitchFamily="34" charset="0"/>
              </a:rPr>
              <a:t>KABUPATEN BLITAR TAHUN 2021</a:t>
            </a:r>
          </a:p>
        </p:txBody>
      </p:sp>
      <p:sp>
        <p:nvSpPr>
          <p:cNvPr id="6" name="TextBox 5">
            <a:extLst>
              <a:ext uri="{FF2B5EF4-FFF2-40B4-BE49-F238E27FC236}">
                <a16:creationId xmlns:a16="http://schemas.microsoft.com/office/drawing/2014/main" id="{FB92C7CE-2833-42C5-958A-B16581791E39}"/>
              </a:ext>
            </a:extLst>
          </p:cNvPr>
          <p:cNvSpPr txBox="1"/>
          <p:nvPr/>
        </p:nvSpPr>
        <p:spPr>
          <a:xfrm>
            <a:off x="2980782" y="5885584"/>
            <a:ext cx="6070199" cy="969496"/>
          </a:xfrm>
          <a:prstGeom prst="rect">
            <a:avLst/>
          </a:prstGeom>
          <a:noFill/>
        </p:spPr>
        <p:txBody>
          <a:bodyPr wrap="square" lIns="0" tIns="0" rIns="0" bIns="0" rtlCol="0" anchor="ctr">
            <a:spAutoFit/>
          </a:bodyPr>
          <a:lstStyle/>
          <a:p>
            <a:pPr algn="ctr"/>
            <a:r>
              <a:rPr lang="en-US" dirty="0" err="1">
                <a:solidFill>
                  <a:schemeClr val="bg1"/>
                </a:solidFill>
                <a:latin typeface="+mj-lt"/>
                <a:cs typeface="Calibri" panose="020F0502020204030204" pitchFamily="34" charset="0"/>
              </a:rPr>
              <a:t>Oleh</a:t>
            </a:r>
            <a:r>
              <a:rPr lang="en-US" dirty="0">
                <a:solidFill>
                  <a:schemeClr val="bg1"/>
                </a:solidFill>
                <a:latin typeface="+mj-lt"/>
                <a:cs typeface="Calibri" panose="020F0502020204030204" pitchFamily="34" charset="0"/>
              </a:rPr>
              <a:t> :</a:t>
            </a:r>
          </a:p>
          <a:p>
            <a:pPr algn="ctr">
              <a:lnSpc>
                <a:spcPct val="150000"/>
              </a:lnSpc>
            </a:pPr>
            <a:r>
              <a:rPr lang="en-US" dirty="0">
                <a:solidFill>
                  <a:schemeClr val="bg1"/>
                </a:solidFill>
                <a:latin typeface="+mj-lt"/>
                <a:cs typeface="Calibri" panose="020F0502020204030204" pitchFamily="34" charset="0"/>
              </a:rPr>
              <a:t> </a:t>
            </a:r>
            <a:r>
              <a:rPr lang="id-ID" u="sng" dirty="0">
                <a:solidFill>
                  <a:schemeClr val="bg1"/>
                </a:solidFill>
                <a:latin typeface="Adobe Caslon Pro" panose="0205050205050A020403" pitchFamily="18" charset="0"/>
                <a:cs typeface="Aharoni" pitchFamily="2" charset="-79"/>
              </a:rPr>
              <a:t>PUSAT KAJIAN KEBIJAKAN PEMERINTAH (PK2P)</a:t>
            </a:r>
          </a:p>
          <a:p>
            <a:pPr algn="ctr"/>
            <a:endParaRPr lang="en-US" dirty="0">
              <a:solidFill>
                <a:schemeClr val="bg1"/>
              </a:solidFill>
              <a:latin typeface="+mj-lt"/>
              <a:cs typeface="Calibri" panose="020F0502020204030204" pitchFamily="34" charset="0"/>
            </a:endParaRPr>
          </a:p>
        </p:txBody>
      </p:sp>
      <p:grpSp>
        <p:nvGrpSpPr>
          <p:cNvPr id="7" name="Group 6">
            <a:extLst>
              <a:ext uri="{FF2B5EF4-FFF2-40B4-BE49-F238E27FC236}">
                <a16:creationId xmlns:a16="http://schemas.microsoft.com/office/drawing/2014/main" id="{FFF2BFB5-EA19-4F8B-9FD6-D591728BF408}"/>
              </a:ext>
            </a:extLst>
          </p:cNvPr>
          <p:cNvGrpSpPr/>
          <p:nvPr/>
        </p:nvGrpSpPr>
        <p:grpSpPr>
          <a:xfrm>
            <a:off x="4196758" y="2532499"/>
            <a:ext cx="3423241" cy="2154312"/>
            <a:chOff x="-9732963" y="603251"/>
            <a:chExt cx="7077075" cy="5681663"/>
          </a:xfrm>
        </p:grpSpPr>
        <p:sp>
          <p:nvSpPr>
            <p:cNvPr id="8" name="Freeform 5">
              <a:extLst>
                <a:ext uri="{FF2B5EF4-FFF2-40B4-BE49-F238E27FC236}">
                  <a16:creationId xmlns:a16="http://schemas.microsoft.com/office/drawing/2014/main" id="{0E87601E-6CA7-41BE-8EBC-473E101C8E83}"/>
                </a:ext>
              </a:extLst>
            </p:cNvPr>
            <p:cNvSpPr>
              <a:spLocks/>
            </p:cNvSpPr>
            <p:nvPr/>
          </p:nvSpPr>
          <p:spPr bwMode="auto">
            <a:xfrm>
              <a:off x="-9732963" y="2030413"/>
              <a:ext cx="7077075" cy="4105275"/>
            </a:xfrm>
            <a:custGeom>
              <a:avLst/>
              <a:gdLst>
                <a:gd name="T0" fmla="*/ 1693 w 1711"/>
                <a:gd name="T1" fmla="*/ 328 h 992"/>
                <a:gd name="T2" fmla="*/ 1693 w 1711"/>
                <a:gd name="T3" fmla="*/ 366 h 992"/>
                <a:gd name="T4" fmla="*/ 636 w 1711"/>
                <a:gd name="T5" fmla="*/ 981 h 992"/>
                <a:gd name="T6" fmla="*/ 569 w 1711"/>
                <a:gd name="T7" fmla="*/ 981 h 992"/>
                <a:gd name="T8" fmla="*/ 19 w 1711"/>
                <a:gd name="T9" fmla="*/ 663 h 992"/>
                <a:gd name="T10" fmla="*/ 19 w 1711"/>
                <a:gd name="T11" fmla="*/ 625 h 992"/>
                <a:gd name="T12" fmla="*/ 1076 w 1711"/>
                <a:gd name="T13" fmla="*/ 10 h 992"/>
                <a:gd name="T14" fmla="*/ 1143 w 1711"/>
                <a:gd name="T15" fmla="*/ 10 h 992"/>
                <a:gd name="T16" fmla="*/ 1693 w 1711"/>
                <a:gd name="T17" fmla="*/ 3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1" h="992">
                  <a:moveTo>
                    <a:pt x="1693" y="328"/>
                  </a:moveTo>
                  <a:cubicBezTo>
                    <a:pt x="1711" y="338"/>
                    <a:pt x="1711" y="356"/>
                    <a:pt x="1693" y="366"/>
                  </a:cubicBezTo>
                  <a:cubicBezTo>
                    <a:pt x="636" y="981"/>
                    <a:pt x="636" y="981"/>
                    <a:pt x="636" y="981"/>
                  </a:cubicBezTo>
                  <a:cubicBezTo>
                    <a:pt x="618" y="992"/>
                    <a:pt x="588" y="992"/>
                    <a:pt x="569" y="981"/>
                  </a:cubicBezTo>
                  <a:cubicBezTo>
                    <a:pt x="19" y="663"/>
                    <a:pt x="19" y="663"/>
                    <a:pt x="19" y="663"/>
                  </a:cubicBezTo>
                  <a:cubicBezTo>
                    <a:pt x="0" y="653"/>
                    <a:pt x="0" y="635"/>
                    <a:pt x="19" y="625"/>
                  </a:cubicBezTo>
                  <a:cubicBezTo>
                    <a:pt x="1076" y="10"/>
                    <a:pt x="1076" y="10"/>
                    <a:pt x="1076" y="10"/>
                  </a:cubicBezTo>
                  <a:cubicBezTo>
                    <a:pt x="1095" y="0"/>
                    <a:pt x="1124" y="0"/>
                    <a:pt x="1143" y="10"/>
                  </a:cubicBezTo>
                  <a:lnTo>
                    <a:pt x="1693" y="328"/>
                  </a:lnTo>
                  <a:close/>
                </a:path>
              </a:pathLst>
            </a:custGeom>
            <a:solidFill>
              <a:srgbClr val="F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5CF25CD0-0092-43E5-BEF0-0F71C328CA3E}"/>
                </a:ext>
              </a:extLst>
            </p:cNvPr>
            <p:cNvSpPr>
              <a:spLocks/>
            </p:cNvSpPr>
            <p:nvPr/>
          </p:nvSpPr>
          <p:spPr bwMode="auto">
            <a:xfrm>
              <a:off x="-9132888" y="2332038"/>
              <a:ext cx="5919788" cy="3435350"/>
            </a:xfrm>
            <a:custGeom>
              <a:avLst/>
              <a:gdLst>
                <a:gd name="T0" fmla="*/ 3729 w 3729"/>
                <a:gd name="T1" fmla="*/ 863 h 2164"/>
                <a:gd name="T2" fmla="*/ 1491 w 3729"/>
                <a:gd name="T3" fmla="*/ 2164 h 2164"/>
                <a:gd name="T4" fmla="*/ 0 w 3729"/>
                <a:gd name="T5" fmla="*/ 1301 h 2164"/>
                <a:gd name="T6" fmla="*/ 2238 w 3729"/>
                <a:gd name="T7" fmla="*/ 0 h 2164"/>
                <a:gd name="T8" fmla="*/ 3729 w 3729"/>
                <a:gd name="T9" fmla="*/ 863 h 2164"/>
              </a:gdLst>
              <a:ahLst/>
              <a:cxnLst>
                <a:cxn ang="0">
                  <a:pos x="T0" y="T1"/>
                </a:cxn>
                <a:cxn ang="0">
                  <a:pos x="T2" y="T3"/>
                </a:cxn>
                <a:cxn ang="0">
                  <a:pos x="T4" y="T5"/>
                </a:cxn>
                <a:cxn ang="0">
                  <a:pos x="T6" y="T7"/>
                </a:cxn>
                <a:cxn ang="0">
                  <a:pos x="T8" y="T9"/>
                </a:cxn>
              </a:cxnLst>
              <a:rect l="0" t="0" r="r" b="b"/>
              <a:pathLst>
                <a:path w="3729" h="2164">
                  <a:moveTo>
                    <a:pt x="3729" y="863"/>
                  </a:moveTo>
                  <a:lnTo>
                    <a:pt x="1491" y="2164"/>
                  </a:lnTo>
                  <a:lnTo>
                    <a:pt x="0" y="1301"/>
                  </a:lnTo>
                  <a:lnTo>
                    <a:pt x="2238" y="0"/>
                  </a:lnTo>
                  <a:lnTo>
                    <a:pt x="3729" y="863"/>
                  </a:lnTo>
                  <a:close/>
                </a:path>
              </a:pathLst>
            </a:custGeom>
            <a:solidFill>
              <a:srgbClr val="D8E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EA285921-27CE-46A9-B7E8-0F8919368EF0}"/>
                </a:ext>
              </a:extLst>
            </p:cNvPr>
            <p:cNvSpPr>
              <a:spLocks/>
            </p:cNvSpPr>
            <p:nvPr/>
          </p:nvSpPr>
          <p:spPr bwMode="auto">
            <a:xfrm>
              <a:off x="-4019551" y="2957513"/>
              <a:ext cx="111125" cy="66675"/>
            </a:xfrm>
            <a:custGeom>
              <a:avLst/>
              <a:gdLst>
                <a:gd name="T0" fmla="*/ 22 w 27"/>
                <a:gd name="T1" fmla="*/ 13 h 16"/>
                <a:gd name="T2" fmla="*/ 4 w 27"/>
                <a:gd name="T3" fmla="*/ 13 h 16"/>
                <a:gd name="T4" fmla="*/ 4 w 27"/>
                <a:gd name="T5" fmla="*/ 3 h 16"/>
                <a:gd name="T6" fmla="*/ 22 w 27"/>
                <a:gd name="T7" fmla="*/ 3 h 16"/>
                <a:gd name="T8" fmla="*/ 22 w 27"/>
                <a:gd name="T9" fmla="*/ 13 h 16"/>
              </a:gdLst>
              <a:ahLst/>
              <a:cxnLst>
                <a:cxn ang="0">
                  <a:pos x="T0" y="T1"/>
                </a:cxn>
                <a:cxn ang="0">
                  <a:pos x="T2" y="T3"/>
                </a:cxn>
                <a:cxn ang="0">
                  <a:pos x="T4" y="T5"/>
                </a:cxn>
                <a:cxn ang="0">
                  <a:pos x="T6" y="T7"/>
                </a:cxn>
                <a:cxn ang="0">
                  <a:pos x="T8" y="T9"/>
                </a:cxn>
              </a:cxnLst>
              <a:rect l="0" t="0" r="r" b="b"/>
              <a:pathLst>
                <a:path w="27" h="16">
                  <a:moveTo>
                    <a:pt x="22" y="13"/>
                  </a:moveTo>
                  <a:cubicBezTo>
                    <a:pt x="17" y="16"/>
                    <a:pt x="9" y="16"/>
                    <a:pt x="4" y="13"/>
                  </a:cubicBezTo>
                  <a:cubicBezTo>
                    <a:pt x="0" y="10"/>
                    <a:pt x="0" y="5"/>
                    <a:pt x="4" y="3"/>
                  </a:cubicBezTo>
                  <a:cubicBezTo>
                    <a:pt x="9" y="0"/>
                    <a:pt x="17" y="0"/>
                    <a:pt x="22" y="3"/>
                  </a:cubicBezTo>
                  <a:cubicBezTo>
                    <a:pt x="27" y="5"/>
                    <a:pt x="27" y="10"/>
                    <a:pt x="22" y="13"/>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83B71ED1-3E5F-44D1-8061-D1D9F6F173B4}"/>
                </a:ext>
              </a:extLst>
            </p:cNvPr>
            <p:cNvSpPr>
              <a:spLocks/>
            </p:cNvSpPr>
            <p:nvPr/>
          </p:nvSpPr>
          <p:spPr bwMode="auto">
            <a:xfrm>
              <a:off x="-4470401" y="2697163"/>
              <a:ext cx="392113" cy="227013"/>
            </a:xfrm>
            <a:custGeom>
              <a:avLst/>
              <a:gdLst>
                <a:gd name="T0" fmla="*/ 92 w 95"/>
                <a:gd name="T1" fmla="*/ 45 h 55"/>
                <a:gd name="T2" fmla="*/ 92 w 95"/>
                <a:gd name="T3" fmla="*/ 53 h 55"/>
                <a:gd name="T4" fmla="*/ 79 w 95"/>
                <a:gd name="T5" fmla="*/ 53 h 55"/>
                <a:gd name="T6" fmla="*/ 4 w 95"/>
                <a:gd name="T7" fmla="*/ 9 h 55"/>
                <a:gd name="T8" fmla="*/ 4 w 95"/>
                <a:gd name="T9" fmla="*/ 2 h 55"/>
                <a:gd name="T10" fmla="*/ 17 w 95"/>
                <a:gd name="T11" fmla="*/ 2 h 55"/>
                <a:gd name="T12" fmla="*/ 92 w 95"/>
                <a:gd name="T13" fmla="*/ 45 h 55"/>
              </a:gdLst>
              <a:ahLst/>
              <a:cxnLst>
                <a:cxn ang="0">
                  <a:pos x="T0" y="T1"/>
                </a:cxn>
                <a:cxn ang="0">
                  <a:pos x="T2" y="T3"/>
                </a:cxn>
                <a:cxn ang="0">
                  <a:pos x="T4" y="T5"/>
                </a:cxn>
                <a:cxn ang="0">
                  <a:pos x="T6" y="T7"/>
                </a:cxn>
                <a:cxn ang="0">
                  <a:pos x="T8" y="T9"/>
                </a:cxn>
                <a:cxn ang="0">
                  <a:pos x="T10" y="T11"/>
                </a:cxn>
                <a:cxn ang="0">
                  <a:pos x="T12" y="T13"/>
                </a:cxn>
              </a:cxnLst>
              <a:rect l="0" t="0" r="r" b="b"/>
              <a:pathLst>
                <a:path w="95" h="55">
                  <a:moveTo>
                    <a:pt x="92" y="45"/>
                  </a:moveTo>
                  <a:cubicBezTo>
                    <a:pt x="95" y="48"/>
                    <a:pt x="95" y="51"/>
                    <a:pt x="92" y="53"/>
                  </a:cubicBezTo>
                  <a:cubicBezTo>
                    <a:pt x="88" y="55"/>
                    <a:pt x="83" y="55"/>
                    <a:pt x="79" y="53"/>
                  </a:cubicBezTo>
                  <a:cubicBezTo>
                    <a:pt x="4" y="9"/>
                    <a:pt x="4" y="9"/>
                    <a:pt x="4" y="9"/>
                  </a:cubicBezTo>
                  <a:cubicBezTo>
                    <a:pt x="0" y="7"/>
                    <a:pt x="0" y="4"/>
                    <a:pt x="4" y="2"/>
                  </a:cubicBezTo>
                  <a:cubicBezTo>
                    <a:pt x="8" y="0"/>
                    <a:pt x="13" y="0"/>
                    <a:pt x="17" y="2"/>
                  </a:cubicBezTo>
                  <a:lnTo>
                    <a:pt x="92" y="45"/>
                  </a:ln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88412FD8-179A-4759-982E-5EEF90A418D5}"/>
                </a:ext>
              </a:extLst>
            </p:cNvPr>
            <p:cNvSpPr>
              <a:spLocks/>
            </p:cNvSpPr>
            <p:nvPr/>
          </p:nvSpPr>
          <p:spPr bwMode="auto">
            <a:xfrm>
              <a:off x="-8478838" y="5097463"/>
              <a:ext cx="520700" cy="301625"/>
            </a:xfrm>
            <a:custGeom>
              <a:avLst/>
              <a:gdLst>
                <a:gd name="T0" fmla="*/ 23 w 126"/>
                <a:gd name="T1" fmla="*/ 60 h 73"/>
                <a:gd name="T2" fmla="*/ 103 w 126"/>
                <a:gd name="T3" fmla="*/ 60 h 73"/>
                <a:gd name="T4" fmla="*/ 103 w 126"/>
                <a:gd name="T5" fmla="*/ 13 h 73"/>
                <a:gd name="T6" fmla="*/ 22 w 126"/>
                <a:gd name="T7" fmla="*/ 14 h 73"/>
                <a:gd name="T8" fmla="*/ 23 w 126"/>
                <a:gd name="T9" fmla="*/ 60 h 73"/>
              </a:gdLst>
              <a:ahLst/>
              <a:cxnLst>
                <a:cxn ang="0">
                  <a:pos x="T0" y="T1"/>
                </a:cxn>
                <a:cxn ang="0">
                  <a:pos x="T2" y="T3"/>
                </a:cxn>
                <a:cxn ang="0">
                  <a:pos x="T4" y="T5"/>
                </a:cxn>
                <a:cxn ang="0">
                  <a:pos x="T6" y="T7"/>
                </a:cxn>
                <a:cxn ang="0">
                  <a:pos x="T8" y="T9"/>
                </a:cxn>
              </a:cxnLst>
              <a:rect l="0" t="0" r="r" b="b"/>
              <a:pathLst>
                <a:path w="126" h="73">
                  <a:moveTo>
                    <a:pt x="23" y="60"/>
                  </a:moveTo>
                  <a:cubicBezTo>
                    <a:pt x="45" y="73"/>
                    <a:pt x="81" y="73"/>
                    <a:pt x="103" y="60"/>
                  </a:cubicBezTo>
                  <a:cubicBezTo>
                    <a:pt x="126" y="47"/>
                    <a:pt x="126" y="26"/>
                    <a:pt x="103" y="13"/>
                  </a:cubicBezTo>
                  <a:cubicBezTo>
                    <a:pt x="81" y="0"/>
                    <a:pt x="45" y="1"/>
                    <a:pt x="22" y="14"/>
                  </a:cubicBezTo>
                  <a:cubicBezTo>
                    <a:pt x="0" y="26"/>
                    <a:pt x="1" y="47"/>
                    <a:pt x="23" y="60"/>
                  </a:cubicBezTo>
                  <a:close/>
                </a:path>
              </a:pathLst>
            </a:custGeom>
            <a:solidFill>
              <a:srgbClr val="BCC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2CCF6D4F-1BEC-4EDE-9D55-560E8B054E9B}"/>
                </a:ext>
              </a:extLst>
            </p:cNvPr>
            <p:cNvSpPr>
              <a:spLocks/>
            </p:cNvSpPr>
            <p:nvPr/>
          </p:nvSpPr>
          <p:spPr bwMode="auto">
            <a:xfrm>
              <a:off x="-8432801" y="5146676"/>
              <a:ext cx="430213" cy="247650"/>
            </a:xfrm>
            <a:custGeom>
              <a:avLst/>
              <a:gdLst>
                <a:gd name="T0" fmla="*/ 18 w 104"/>
                <a:gd name="T1" fmla="*/ 50 h 60"/>
                <a:gd name="T2" fmla="*/ 86 w 104"/>
                <a:gd name="T3" fmla="*/ 50 h 60"/>
                <a:gd name="T4" fmla="*/ 86 w 104"/>
                <a:gd name="T5" fmla="*/ 11 h 60"/>
                <a:gd name="T6" fmla="*/ 18 w 104"/>
                <a:gd name="T7" fmla="*/ 11 h 60"/>
                <a:gd name="T8" fmla="*/ 18 w 104"/>
                <a:gd name="T9" fmla="*/ 50 h 60"/>
              </a:gdLst>
              <a:ahLst/>
              <a:cxnLst>
                <a:cxn ang="0">
                  <a:pos x="T0" y="T1"/>
                </a:cxn>
                <a:cxn ang="0">
                  <a:pos x="T2" y="T3"/>
                </a:cxn>
                <a:cxn ang="0">
                  <a:pos x="T4" y="T5"/>
                </a:cxn>
                <a:cxn ang="0">
                  <a:pos x="T6" y="T7"/>
                </a:cxn>
                <a:cxn ang="0">
                  <a:pos x="T8" y="T9"/>
                </a:cxn>
              </a:cxnLst>
              <a:rect l="0" t="0" r="r" b="b"/>
              <a:pathLst>
                <a:path w="104" h="60">
                  <a:moveTo>
                    <a:pt x="18" y="50"/>
                  </a:moveTo>
                  <a:cubicBezTo>
                    <a:pt x="37" y="60"/>
                    <a:pt x="67" y="60"/>
                    <a:pt x="86" y="50"/>
                  </a:cubicBezTo>
                  <a:cubicBezTo>
                    <a:pt x="104" y="39"/>
                    <a:pt x="104" y="21"/>
                    <a:pt x="86" y="11"/>
                  </a:cubicBezTo>
                  <a:cubicBezTo>
                    <a:pt x="67" y="0"/>
                    <a:pt x="37" y="0"/>
                    <a:pt x="18" y="11"/>
                  </a:cubicBezTo>
                  <a:cubicBezTo>
                    <a:pt x="0" y="22"/>
                    <a:pt x="0" y="39"/>
                    <a:pt x="18" y="50"/>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C37993E3-15FD-483C-B506-09D477F35038}"/>
                </a:ext>
              </a:extLst>
            </p:cNvPr>
            <p:cNvSpPr>
              <a:spLocks/>
            </p:cNvSpPr>
            <p:nvPr/>
          </p:nvSpPr>
          <p:spPr bwMode="auto">
            <a:xfrm>
              <a:off x="-5153026" y="2171701"/>
              <a:ext cx="115888" cy="69850"/>
            </a:xfrm>
            <a:custGeom>
              <a:avLst/>
              <a:gdLst>
                <a:gd name="T0" fmla="*/ 73 w 73"/>
                <a:gd name="T1" fmla="*/ 15 h 44"/>
                <a:gd name="T2" fmla="*/ 49 w 73"/>
                <a:gd name="T3" fmla="*/ 0 h 44"/>
                <a:gd name="T4" fmla="*/ 0 w 73"/>
                <a:gd name="T5" fmla="*/ 31 h 44"/>
                <a:gd name="T6" fmla="*/ 23 w 73"/>
                <a:gd name="T7" fmla="*/ 44 h 44"/>
                <a:gd name="T8" fmla="*/ 73 w 73"/>
                <a:gd name="T9" fmla="*/ 15 h 44"/>
              </a:gdLst>
              <a:ahLst/>
              <a:cxnLst>
                <a:cxn ang="0">
                  <a:pos x="T0" y="T1"/>
                </a:cxn>
                <a:cxn ang="0">
                  <a:pos x="T2" y="T3"/>
                </a:cxn>
                <a:cxn ang="0">
                  <a:pos x="T4" y="T5"/>
                </a:cxn>
                <a:cxn ang="0">
                  <a:pos x="T6" y="T7"/>
                </a:cxn>
                <a:cxn ang="0">
                  <a:pos x="T8" y="T9"/>
                </a:cxn>
              </a:cxnLst>
              <a:rect l="0" t="0" r="r" b="b"/>
              <a:pathLst>
                <a:path w="73" h="44">
                  <a:moveTo>
                    <a:pt x="73" y="15"/>
                  </a:moveTo>
                  <a:lnTo>
                    <a:pt x="49" y="0"/>
                  </a:lnTo>
                  <a:lnTo>
                    <a:pt x="0" y="31"/>
                  </a:lnTo>
                  <a:lnTo>
                    <a:pt x="23" y="44"/>
                  </a:lnTo>
                  <a:lnTo>
                    <a:pt x="7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7E7CEB36-705F-468D-8BCF-A79346277A0C}"/>
                </a:ext>
              </a:extLst>
            </p:cNvPr>
            <p:cNvSpPr>
              <a:spLocks/>
            </p:cNvSpPr>
            <p:nvPr/>
          </p:nvSpPr>
          <p:spPr bwMode="auto">
            <a:xfrm>
              <a:off x="-5356226" y="2290763"/>
              <a:ext cx="115888" cy="66675"/>
            </a:xfrm>
            <a:custGeom>
              <a:avLst/>
              <a:gdLst>
                <a:gd name="T0" fmla="*/ 73 w 73"/>
                <a:gd name="T1" fmla="*/ 13 h 42"/>
                <a:gd name="T2" fmla="*/ 50 w 73"/>
                <a:gd name="T3" fmla="*/ 0 h 42"/>
                <a:gd name="T4" fmla="*/ 0 w 73"/>
                <a:gd name="T5" fmla="*/ 29 h 42"/>
                <a:gd name="T6" fmla="*/ 24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0" y="0"/>
                  </a:lnTo>
                  <a:lnTo>
                    <a:pt x="0" y="29"/>
                  </a:lnTo>
                  <a:lnTo>
                    <a:pt x="24"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F26ACA55-A038-4679-8A74-85087DB350F1}"/>
                </a:ext>
              </a:extLst>
            </p:cNvPr>
            <p:cNvSpPr>
              <a:spLocks/>
            </p:cNvSpPr>
            <p:nvPr/>
          </p:nvSpPr>
          <p:spPr bwMode="auto">
            <a:xfrm>
              <a:off x="-5554663" y="2406651"/>
              <a:ext cx="115888" cy="66675"/>
            </a:xfrm>
            <a:custGeom>
              <a:avLst/>
              <a:gdLst>
                <a:gd name="T0" fmla="*/ 73 w 73"/>
                <a:gd name="T1" fmla="*/ 13 h 42"/>
                <a:gd name="T2" fmla="*/ 50 w 73"/>
                <a:gd name="T3" fmla="*/ 0 h 42"/>
                <a:gd name="T4" fmla="*/ 0 w 73"/>
                <a:gd name="T5" fmla="*/ 29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0" y="0"/>
                  </a:lnTo>
                  <a:lnTo>
                    <a:pt x="0" y="29"/>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E9E6EB58-E3FC-474D-8262-E0437C798C49}"/>
                </a:ext>
              </a:extLst>
            </p:cNvPr>
            <p:cNvSpPr>
              <a:spLocks/>
            </p:cNvSpPr>
            <p:nvPr/>
          </p:nvSpPr>
          <p:spPr bwMode="auto">
            <a:xfrm>
              <a:off x="-5757863" y="2522538"/>
              <a:ext cx="115888" cy="66675"/>
            </a:xfrm>
            <a:custGeom>
              <a:avLst/>
              <a:gdLst>
                <a:gd name="T0" fmla="*/ 73 w 73"/>
                <a:gd name="T1" fmla="*/ 13 h 42"/>
                <a:gd name="T2" fmla="*/ 50 w 73"/>
                <a:gd name="T3" fmla="*/ 0 h 42"/>
                <a:gd name="T4" fmla="*/ 0 w 73"/>
                <a:gd name="T5" fmla="*/ 29 h 42"/>
                <a:gd name="T6" fmla="*/ 24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0" y="0"/>
                  </a:lnTo>
                  <a:lnTo>
                    <a:pt x="0" y="29"/>
                  </a:lnTo>
                  <a:lnTo>
                    <a:pt x="24"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967C48B4-46A5-4459-8645-158CD82BF6CF}"/>
                </a:ext>
              </a:extLst>
            </p:cNvPr>
            <p:cNvSpPr>
              <a:spLocks/>
            </p:cNvSpPr>
            <p:nvPr/>
          </p:nvSpPr>
          <p:spPr bwMode="auto">
            <a:xfrm>
              <a:off x="-5956301" y="2638426"/>
              <a:ext cx="115888" cy="66675"/>
            </a:xfrm>
            <a:custGeom>
              <a:avLst/>
              <a:gdLst>
                <a:gd name="T0" fmla="*/ 73 w 73"/>
                <a:gd name="T1" fmla="*/ 13 h 42"/>
                <a:gd name="T2" fmla="*/ 50 w 73"/>
                <a:gd name="T3" fmla="*/ 0 h 42"/>
                <a:gd name="T4" fmla="*/ 0 w 73"/>
                <a:gd name="T5" fmla="*/ 29 h 42"/>
                <a:gd name="T6" fmla="*/ 24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0" y="0"/>
                  </a:lnTo>
                  <a:lnTo>
                    <a:pt x="0" y="29"/>
                  </a:lnTo>
                  <a:lnTo>
                    <a:pt x="24"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CF07CEB0-B6B1-4268-8F33-AC9969FEB1E9}"/>
                </a:ext>
              </a:extLst>
            </p:cNvPr>
            <p:cNvSpPr>
              <a:spLocks/>
            </p:cNvSpPr>
            <p:nvPr/>
          </p:nvSpPr>
          <p:spPr bwMode="auto">
            <a:xfrm>
              <a:off x="-6157913" y="2754313"/>
              <a:ext cx="115888" cy="66675"/>
            </a:xfrm>
            <a:custGeom>
              <a:avLst/>
              <a:gdLst>
                <a:gd name="T0" fmla="*/ 73 w 73"/>
                <a:gd name="T1" fmla="*/ 13 h 42"/>
                <a:gd name="T2" fmla="*/ 49 w 73"/>
                <a:gd name="T3" fmla="*/ 0 h 42"/>
                <a:gd name="T4" fmla="*/ 0 w 73"/>
                <a:gd name="T5" fmla="*/ 29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49" y="0"/>
                  </a:lnTo>
                  <a:lnTo>
                    <a:pt x="0" y="29"/>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DFC69A73-468E-43B6-8DC6-D68184CEBFC0}"/>
                </a:ext>
              </a:extLst>
            </p:cNvPr>
            <p:cNvSpPr>
              <a:spLocks/>
            </p:cNvSpPr>
            <p:nvPr/>
          </p:nvSpPr>
          <p:spPr bwMode="auto">
            <a:xfrm>
              <a:off x="-6356351" y="2870201"/>
              <a:ext cx="115888" cy="66675"/>
            </a:xfrm>
            <a:custGeom>
              <a:avLst/>
              <a:gdLst>
                <a:gd name="T0" fmla="*/ 73 w 73"/>
                <a:gd name="T1" fmla="*/ 13 h 42"/>
                <a:gd name="T2" fmla="*/ 49 w 73"/>
                <a:gd name="T3" fmla="*/ 0 h 42"/>
                <a:gd name="T4" fmla="*/ 0 w 73"/>
                <a:gd name="T5" fmla="*/ 31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49" y="0"/>
                  </a:lnTo>
                  <a:lnTo>
                    <a:pt x="0" y="31"/>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BF902F2A-87D2-452C-8390-1AF4512CCD80}"/>
                </a:ext>
              </a:extLst>
            </p:cNvPr>
            <p:cNvSpPr>
              <a:spLocks/>
            </p:cNvSpPr>
            <p:nvPr/>
          </p:nvSpPr>
          <p:spPr bwMode="auto">
            <a:xfrm>
              <a:off x="-6559551" y="2986088"/>
              <a:ext cx="115888" cy="71438"/>
            </a:xfrm>
            <a:custGeom>
              <a:avLst/>
              <a:gdLst>
                <a:gd name="T0" fmla="*/ 73 w 73"/>
                <a:gd name="T1" fmla="*/ 16 h 45"/>
                <a:gd name="T2" fmla="*/ 49 w 73"/>
                <a:gd name="T3" fmla="*/ 0 h 45"/>
                <a:gd name="T4" fmla="*/ 0 w 73"/>
                <a:gd name="T5" fmla="*/ 31 h 45"/>
                <a:gd name="T6" fmla="*/ 23 w 73"/>
                <a:gd name="T7" fmla="*/ 45 h 45"/>
                <a:gd name="T8" fmla="*/ 73 w 73"/>
                <a:gd name="T9" fmla="*/ 16 h 45"/>
              </a:gdLst>
              <a:ahLst/>
              <a:cxnLst>
                <a:cxn ang="0">
                  <a:pos x="T0" y="T1"/>
                </a:cxn>
                <a:cxn ang="0">
                  <a:pos x="T2" y="T3"/>
                </a:cxn>
                <a:cxn ang="0">
                  <a:pos x="T4" y="T5"/>
                </a:cxn>
                <a:cxn ang="0">
                  <a:pos x="T6" y="T7"/>
                </a:cxn>
                <a:cxn ang="0">
                  <a:pos x="T8" y="T9"/>
                </a:cxn>
              </a:cxnLst>
              <a:rect l="0" t="0" r="r" b="b"/>
              <a:pathLst>
                <a:path w="73" h="45">
                  <a:moveTo>
                    <a:pt x="73" y="16"/>
                  </a:moveTo>
                  <a:lnTo>
                    <a:pt x="49" y="0"/>
                  </a:lnTo>
                  <a:lnTo>
                    <a:pt x="0" y="31"/>
                  </a:lnTo>
                  <a:lnTo>
                    <a:pt x="23" y="45"/>
                  </a:lnTo>
                  <a:lnTo>
                    <a:pt x="7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F4ED545D-7A76-4D4F-9A50-2DFB578712BC}"/>
                </a:ext>
              </a:extLst>
            </p:cNvPr>
            <p:cNvSpPr>
              <a:spLocks/>
            </p:cNvSpPr>
            <p:nvPr/>
          </p:nvSpPr>
          <p:spPr bwMode="auto">
            <a:xfrm>
              <a:off x="-6757988" y="3101976"/>
              <a:ext cx="115888" cy="71438"/>
            </a:xfrm>
            <a:custGeom>
              <a:avLst/>
              <a:gdLst>
                <a:gd name="T0" fmla="*/ 73 w 73"/>
                <a:gd name="T1" fmla="*/ 16 h 45"/>
                <a:gd name="T2" fmla="*/ 49 w 73"/>
                <a:gd name="T3" fmla="*/ 0 h 45"/>
                <a:gd name="T4" fmla="*/ 0 w 73"/>
                <a:gd name="T5" fmla="*/ 31 h 45"/>
                <a:gd name="T6" fmla="*/ 23 w 73"/>
                <a:gd name="T7" fmla="*/ 45 h 45"/>
                <a:gd name="T8" fmla="*/ 73 w 73"/>
                <a:gd name="T9" fmla="*/ 16 h 45"/>
              </a:gdLst>
              <a:ahLst/>
              <a:cxnLst>
                <a:cxn ang="0">
                  <a:pos x="T0" y="T1"/>
                </a:cxn>
                <a:cxn ang="0">
                  <a:pos x="T2" y="T3"/>
                </a:cxn>
                <a:cxn ang="0">
                  <a:pos x="T4" y="T5"/>
                </a:cxn>
                <a:cxn ang="0">
                  <a:pos x="T6" y="T7"/>
                </a:cxn>
                <a:cxn ang="0">
                  <a:pos x="T8" y="T9"/>
                </a:cxn>
              </a:cxnLst>
              <a:rect l="0" t="0" r="r" b="b"/>
              <a:pathLst>
                <a:path w="73" h="45">
                  <a:moveTo>
                    <a:pt x="73" y="16"/>
                  </a:moveTo>
                  <a:lnTo>
                    <a:pt x="49" y="0"/>
                  </a:lnTo>
                  <a:lnTo>
                    <a:pt x="0" y="31"/>
                  </a:lnTo>
                  <a:lnTo>
                    <a:pt x="23" y="45"/>
                  </a:lnTo>
                  <a:lnTo>
                    <a:pt x="7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C0E52EDC-A2CA-42AD-9761-A24639BC4D70}"/>
                </a:ext>
              </a:extLst>
            </p:cNvPr>
            <p:cNvSpPr>
              <a:spLocks/>
            </p:cNvSpPr>
            <p:nvPr/>
          </p:nvSpPr>
          <p:spPr bwMode="auto">
            <a:xfrm>
              <a:off x="-9710738" y="3467101"/>
              <a:ext cx="7038975" cy="2817813"/>
            </a:xfrm>
            <a:custGeom>
              <a:avLst/>
              <a:gdLst>
                <a:gd name="T0" fmla="*/ 566 w 1702"/>
                <a:gd name="T1" fmla="*/ 667 h 681"/>
                <a:gd name="T2" fmla="*/ 14 w 1702"/>
                <a:gd name="T3" fmla="*/ 348 h 681"/>
                <a:gd name="T4" fmla="*/ 14 w 1702"/>
                <a:gd name="T5" fmla="*/ 348 h 681"/>
                <a:gd name="T6" fmla="*/ 14 w 1702"/>
                <a:gd name="T7" fmla="*/ 348 h 681"/>
                <a:gd name="T8" fmla="*/ 14 w 1702"/>
                <a:gd name="T9" fmla="*/ 348 h 681"/>
                <a:gd name="T10" fmla="*/ 2 w 1702"/>
                <a:gd name="T11" fmla="*/ 336 h 681"/>
                <a:gd name="T12" fmla="*/ 1 w 1702"/>
                <a:gd name="T13" fmla="*/ 335 h 681"/>
                <a:gd name="T14" fmla="*/ 0 w 1702"/>
                <a:gd name="T15" fmla="*/ 333 h 681"/>
                <a:gd name="T16" fmla="*/ 0 w 1702"/>
                <a:gd name="T17" fmla="*/ 332 h 681"/>
                <a:gd name="T18" fmla="*/ 0 w 1702"/>
                <a:gd name="T19" fmla="*/ 329 h 681"/>
                <a:gd name="T20" fmla="*/ 0 w 1702"/>
                <a:gd name="T21" fmla="*/ 329 h 681"/>
                <a:gd name="T22" fmla="*/ 0 w 1702"/>
                <a:gd name="T23" fmla="*/ 297 h 681"/>
                <a:gd name="T24" fmla="*/ 0 w 1702"/>
                <a:gd name="T25" fmla="*/ 297 h 681"/>
                <a:gd name="T26" fmla="*/ 0 w 1702"/>
                <a:gd name="T27" fmla="*/ 297 h 681"/>
                <a:gd name="T28" fmla="*/ 0 w 1702"/>
                <a:gd name="T29" fmla="*/ 300 h 681"/>
                <a:gd name="T30" fmla="*/ 0 w 1702"/>
                <a:gd name="T31" fmla="*/ 301 h 681"/>
                <a:gd name="T32" fmla="*/ 1 w 1702"/>
                <a:gd name="T33" fmla="*/ 303 h 681"/>
                <a:gd name="T34" fmla="*/ 2 w 1702"/>
                <a:gd name="T35" fmla="*/ 304 h 681"/>
                <a:gd name="T36" fmla="*/ 6 w 1702"/>
                <a:gd name="T37" fmla="*/ 310 h 681"/>
                <a:gd name="T38" fmla="*/ 14 w 1702"/>
                <a:gd name="T39" fmla="*/ 316 h 681"/>
                <a:gd name="T40" fmla="*/ 14 w 1702"/>
                <a:gd name="T41" fmla="*/ 316 h 681"/>
                <a:gd name="T42" fmla="*/ 564 w 1702"/>
                <a:gd name="T43" fmla="*/ 634 h 681"/>
                <a:gd name="T44" fmla="*/ 566 w 1702"/>
                <a:gd name="T45" fmla="*/ 635 h 681"/>
                <a:gd name="T46" fmla="*/ 566 w 1702"/>
                <a:gd name="T47" fmla="*/ 635 h 681"/>
                <a:gd name="T48" fmla="*/ 631 w 1702"/>
                <a:gd name="T49" fmla="*/ 634 h 681"/>
                <a:gd name="T50" fmla="*/ 631 w 1702"/>
                <a:gd name="T51" fmla="*/ 634 h 681"/>
                <a:gd name="T52" fmla="*/ 1688 w 1702"/>
                <a:gd name="T53" fmla="*/ 19 h 681"/>
                <a:gd name="T54" fmla="*/ 1702 w 1702"/>
                <a:gd name="T55" fmla="*/ 0 h 681"/>
                <a:gd name="T56" fmla="*/ 1702 w 1702"/>
                <a:gd name="T57" fmla="*/ 32 h 681"/>
                <a:gd name="T58" fmla="*/ 1702 w 1702"/>
                <a:gd name="T59" fmla="*/ 34 h 681"/>
                <a:gd name="T60" fmla="*/ 1702 w 1702"/>
                <a:gd name="T61" fmla="*/ 35 h 681"/>
                <a:gd name="T62" fmla="*/ 1698 w 1702"/>
                <a:gd name="T63" fmla="*/ 42 h 681"/>
                <a:gd name="T64" fmla="*/ 1698 w 1702"/>
                <a:gd name="T65" fmla="*/ 42 h 681"/>
                <a:gd name="T66" fmla="*/ 1697 w 1702"/>
                <a:gd name="T67" fmla="*/ 44 h 681"/>
                <a:gd name="T68" fmla="*/ 1696 w 1702"/>
                <a:gd name="T69" fmla="*/ 45 h 681"/>
                <a:gd name="T70" fmla="*/ 1695 w 1702"/>
                <a:gd name="T71" fmla="*/ 46 h 681"/>
                <a:gd name="T72" fmla="*/ 1694 w 1702"/>
                <a:gd name="T73" fmla="*/ 47 h 681"/>
                <a:gd name="T74" fmla="*/ 1692 w 1702"/>
                <a:gd name="T75" fmla="*/ 49 h 681"/>
                <a:gd name="T76" fmla="*/ 1691 w 1702"/>
                <a:gd name="T77" fmla="*/ 49 h 681"/>
                <a:gd name="T78" fmla="*/ 1690 w 1702"/>
                <a:gd name="T79" fmla="*/ 50 h 681"/>
                <a:gd name="T80" fmla="*/ 694 w 1702"/>
                <a:gd name="T81" fmla="*/ 629 h 681"/>
                <a:gd name="T82" fmla="*/ 620 w 1702"/>
                <a:gd name="T83" fmla="*/ 671 h 681"/>
                <a:gd name="T84" fmla="*/ 566 w 1702"/>
                <a:gd name="T85" fmla="*/ 66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2" h="681">
                  <a:moveTo>
                    <a:pt x="566" y="667"/>
                  </a:moveTo>
                  <a:cubicBezTo>
                    <a:pt x="14" y="348"/>
                    <a:pt x="14" y="348"/>
                    <a:pt x="14" y="348"/>
                  </a:cubicBezTo>
                  <a:cubicBezTo>
                    <a:pt x="14" y="348"/>
                    <a:pt x="14" y="348"/>
                    <a:pt x="14" y="348"/>
                  </a:cubicBezTo>
                  <a:cubicBezTo>
                    <a:pt x="14" y="348"/>
                    <a:pt x="14" y="348"/>
                    <a:pt x="14" y="348"/>
                  </a:cubicBezTo>
                  <a:cubicBezTo>
                    <a:pt x="14" y="348"/>
                    <a:pt x="14" y="348"/>
                    <a:pt x="14" y="348"/>
                  </a:cubicBezTo>
                  <a:cubicBezTo>
                    <a:pt x="8" y="345"/>
                    <a:pt x="4" y="341"/>
                    <a:pt x="2" y="336"/>
                  </a:cubicBezTo>
                  <a:cubicBezTo>
                    <a:pt x="1" y="336"/>
                    <a:pt x="1" y="335"/>
                    <a:pt x="1" y="335"/>
                  </a:cubicBezTo>
                  <a:cubicBezTo>
                    <a:pt x="1" y="334"/>
                    <a:pt x="1" y="334"/>
                    <a:pt x="0" y="333"/>
                  </a:cubicBezTo>
                  <a:cubicBezTo>
                    <a:pt x="0" y="333"/>
                    <a:pt x="0" y="332"/>
                    <a:pt x="0" y="332"/>
                  </a:cubicBezTo>
                  <a:cubicBezTo>
                    <a:pt x="0" y="331"/>
                    <a:pt x="0" y="330"/>
                    <a:pt x="0" y="329"/>
                  </a:cubicBezTo>
                  <a:cubicBezTo>
                    <a:pt x="0" y="329"/>
                    <a:pt x="0" y="329"/>
                    <a:pt x="0" y="329"/>
                  </a:cubicBezTo>
                  <a:cubicBezTo>
                    <a:pt x="0" y="297"/>
                    <a:pt x="0" y="297"/>
                    <a:pt x="0" y="297"/>
                  </a:cubicBezTo>
                  <a:cubicBezTo>
                    <a:pt x="0" y="297"/>
                    <a:pt x="0" y="297"/>
                    <a:pt x="0" y="297"/>
                  </a:cubicBezTo>
                  <a:cubicBezTo>
                    <a:pt x="0" y="297"/>
                    <a:pt x="0" y="297"/>
                    <a:pt x="0" y="297"/>
                  </a:cubicBezTo>
                  <a:cubicBezTo>
                    <a:pt x="0" y="298"/>
                    <a:pt x="0" y="299"/>
                    <a:pt x="0" y="300"/>
                  </a:cubicBezTo>
                  <a:cubicBezTo>
                    <a:pt x="0" y="301"/>
                    <a:pt x="0" y="301"/>
                    <a:pt x="0" y="301"/>
                  </a:cubicBezTo>
                  <a:cubicBezTo>
                    <a:pt x="1" y="302"/>
                    <a:pt x="1" y="303"/>
                    <a:pt x="1" y="303"/>
                  </a:cubicBezTo>
                  <a:cubicBezTo>
                    <a:pt x="1" y="304"/>
                    <a:pt x="1" y="304"/>
                    <a:pt x="2" y="304"/>
                  </a:cubicBezTo>
                  <a:cubicBezTo>
                    <a:pt x="3" y="307"/>
                    <a:pt x="4" y="309"/>
                    <a:pt x="6" y="310"/>
                  </a:cubicBezTo>
                  <a:cubicBezTo>
                    <a:pt x="7" y="312"/>
                    <a:pt x="11" y="314"/>
                    <a:pt x="14" y="316"/>
                  </a:cubicBezTo>
                  <a:cubicBezTo>
                    <a:pt x="14" y="316"/>
                    <a:pt x="14" y="316"/>
                    <a:pt x="14" y="316"/>
                  </a:cubicBezTo>
                  <a:cubicBezTo>
                    <a:pt x="564" y="634"/>
                    <a:pt x="564" y="634"/>
                    <a:pt x="564" y="634"/>
                  </a:cubicBezTo>
                  <a:cubicBezTo>
                    <a:pt x="565" y="634"/>
                    <a:pt x="566" y="635"/>
                    <a:pt x="566" y="635"/>
                  </a:cubicBezTo>
                  <a:cubicBezTo>
                    <a:pt x="566" y="635"/>
                    <a:pt x="566" y="635"/>
                    <a:pt x="566" y="635"/>
                  </a:cubicBezTo>
                  <a:cubicBezTo>
                    <a:pt x="585" y="645"/>
                    <a:pt x="613" y="644"/>
                    <a:pt x="631" y="634"/>
                  </a:cubicBezTo>
                  <a:cubicBezTo>
                    <a:pt x="631" y="634"/>
                    <a:pt x="631" y="634"/>
                    <a:pt x="631" y="634"/>
                  </a:cubicBezTo>
                  <a:cubicBezTo>
                    <a:pt x="1688" y="19"/>
                    <a:pt x="1688" y="19"/>
                    <a:pt x="1688" y="19"/>
                  </a:cubicBezTo>
                  <a:cubicBezTo>
                    <a:pt x="1697" y="14"/>
                    <a:pt x="1702" y="7"/>
                    <a:pt x="1702" y="0"/>
                  </a:cubicBezTo>
                  <a:cubicBezTo>
                    <a:pt x="1702" y="32"/>
                    <a:pt x="1702" y="32"/>
                    <a:pt x="1702" y="32"/>
                  </a:cubicBezTo>
                  <a:cubicBezTo>
                    <a:pt x="1702" y="33"/>
                    <a:pt x="1702" y="34"/>
                    <a:pt x="1702" y="34"/>
                  </a:cubicBezTo>
                  <a:cubicBezTo>
                    <a:pt x="1702" y="35"/>
                    <a:pt x="1702" y="35"/>
                    <a:pt x="1702" y="35"/>
                  </a:cubicBezTo>
                  <a:cubicBezTo>
                    <a:pt x="1701" y="37"/>
                    <a:pt x="1700" y="40"/>
                    <a:pt x="1698" y="42"/>
                  </a:cubicBezTo>
                  <a:cubicBezTo>
                    <a:pt x="1698" y="42"/>
                    <a:pt x="1698" y="42"/>
                    <a:pt x="1698" y="42"/>
                  </a:cubicBezTo>
                  <a:cubicBezTo>
                    <a:pt x="1698" y="43"/>
                    <a:pt x="1697" y="44"/>
                    <a:pt x="1697" y="44"/>
                  </a:cubicBezTo>
                  <a:cubicBezTo>
                    <a:pt x="1697" y="45"/>
                    <a:pt x="1696" y="45"/>
                    <a:pt x="1696" y="45"/>
                  </a:cubicBezTo>
                  <a:cubicBezTo>
                    <a:pt x="1696" y="45"/>
                    <a:pt x="1695" y="46"/>
                    <a:pt x="1695" y="46"/>
                  </a:cubicBezTo>
                  <a:cubicBezTo>
                    <a:pt x="1694" y="47"/>
                    <a:pt x="1694" y="47"/>
                    <a:pt x="1694" y="47"/>
                  </a:cubicBezTo>
                  <a:cubicBezTo>
                    <a:pt x="1693" y="48"/>
                    <a:pt x="1693" y="48"/>
                    <a:pt x="1692" y="49"/>
                  </a:cubicBezTo>
                  <a:cubicBezTo>
                    <a:pt x="1692" y="49"/>
                    <a:pt x="1691" y="49"/>
                    <a:pt x="1691" y="49"/>
                  </a:cubicBezTo>
                  <a:cubicBezTo>
                    <a:pt x="1691" y="50"/>
                    <a:pt x="1690" y="50"/>
                    <a:pt x="1690" y="50"/>
                  </a:cubicBezTo>
                  <a:cubicBezTo>
                    <a:pt x="1689" y="50"/>
                    <a:pt x="694" y="629"/>
                    <a:pt x="694" y="629"/>
                  </a:cubicBezTo>
                  <a:cubicBezTo>
                    <a:pt x="628" y="668"/>
                    <a:pt x="624" y="669"/>
                    <a:pt x="620" y="671"/>
                  </a:cubicBezTo>
                  <a:cubicBezTo>
                    <a:pt x="620" y="671"/>
                    <a:pt x="599" y="681"/>
                    <a:pt x="566" y="667"/>
                  </a:cubicBezTo>
                  <a:close/>
                </a:path>
              </a:pathLst>
            </a:custGeom>
            <a:solidFill>
              <a:srgbClr val="D8E1F3"/>
            </a:solidFill>
            <a:ln>
              <a:noFill/>
            </a:ln>
            <a:effectLst>
              <a:outerShdw blurRad="50800" dist="38100" dir="2700000" algn="tl" rotWithShape="0">
                <a:prstClr val="black">
                  <a:alpha val="14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ED7E3CC5-6044-4C41-8616-1B75B50143AD}"/>
                </a:ext>
              </a:extLst>
            </p:cNvPr>
            <p:cNvSpPr>
              <a:spLocks/>
            </p:cNvSpPr>
            <p:nvPr/>
          </p:nvSpPr>
          <p:spPr bwMode="auto">
            <a:xfrm>
              <a:off x="-6072188" y="2601913"/>
              <a:ext cx="2444750" cy="1419225"/>
            </a:xfrm>
            <a:custGeom>
              <a:avLst/>
              <a:gdLst>
                <a:gd name="T0" fmla="*/ 3 w 591"/>
                <a:gd name="T1" fmla="*/ 80 h 343"/>
                <a:gd name="T2" fmla="*/ 3 w 591"/>
                <a:gd name="T3" fmla="*/ 86 h 343"/>
                <a:gd name="T4" fmla="*/ 442 w 591"/>
                <a:gd name="T5" fmla="*/ 342 h 343"/>
                <a:gd name="T6" fmla="*/ 452 w 591"/>
                <a:gd name="T7" fmla="*/ 342 h 343"/>
                <a:gd name="T8" fmla="*/ 588 w 591"/>
                <a:gd name="T9" fmla="*/ 262 h 343"/>
                <a:gd name="T10" fmla="*/ 588 w 591"/>
                <a:gd name="T11" fmla="*/ 257 h 343"/>
                <a:gd name="T12" fmla="*/ 149 w 591"/>
                <a:gd name="T13" fmla="*/ 1 h 343"/>
                <a:gd name="T14" fmla="*/ 139 w 591"/>
                <a:gd name="T15" fmla="*/ 1 h 343"/>
                <a:gd name="T16" fmla="*/ 3 w 591"/>
                <a:gd name="T17" fmla="*/ 8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343">
                  <a:moveTo>
                    <a:pt x="3" y="80"/>
                  </a:moveTo>
                  <a:cubicBezTo>
                    <a:pt x="0" y="82"/>
                    <a:pt x="0" y="84"/>
                    <a:pt x="3" y="86"/>
                  </a:cubicBezTo>
                  <a:cubicBezTo>
                    <a:pt x="442" y="342"/>
                    <a:pt x="442" y="342"/>
                    <a:pt x="442" y="342"/>
                  </a:cubicBezTo>
                  <a:cubicBezTo>
                    <a:pt x="445" y="343"/>
                    <a:pt x="449" y="343"/>
                    <a:pt x="452" y="342"/>
                  </a:cubicBezTo>
                  <a:cubicBezTo>
                    <a:pt x="588" y="262"/>
                    <a:pt x="588" y="262"/>
                    <a:pt x="588" y="262"/>
                  </a:cubicBezTo>
                  <a:cubicBezTo>
                    <a:pt x="591" y="261"/>
                    <a:pt x="591" y="258"/>
                    <a:pt x="588" y="257"/>
                  </a:cubicBezTo>
                  <a:cubicBezTo>
                    <a:pt x="149" y="1"/>
                    <a:pt x="149" y="1"/>
                    <a:pt x="149" y="1"/>
                  </a:cubicBezTo>
                  <a:cubicBezTo>
                    <a:pt x="146" y="0"/>
                    <a:pt x="142" y="0"/>
                    <a:pt x="139" y="1"/>
                  </a:cubicBezTo>
                  <a:lnTo>
                    <a:pt x="3" y="80"/>
                  </a:lnTo>
                  <a:close/>
                </a:path>
              </a:pathLst>
            </a:custGeom>
            <a:solidFill>
              <a:srgbClr val="B3C5E6">
                <a:alpha val="6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A3F4E104-59BD-41DC-8108-AE5D92376BC6}"/>
                </a:ext>
              </a:extLst>
            </p:cNvPr>
            <p:cNvSpPr>
              <a:spLocks/>
            </p:cNvSpPr>
            <p:nvPr/>
          </p:nvSpPr>
          <p:spPr bwMode="auto">
            <a:xfrm>
              <a:off x="-5943601" y="3962401"/>
              <a:ext cx="1360488" cy="782638"/>
            </a:xfrm>
            <a:custGeom>
              <a:avLst/>
              <a:gdLst>
                <a:gd name="T0" fmla="*/ 326 w 329"/>
                <a:gd name="T1" fmla="*/ 87 h 189"/>
                <a:gd name="T2" fmla="*/ 326 w 329"/>
                <a:gd name="T3" fmla="*/ 93 h 189"/>
                <a:gd name="T4" fmla="*/ 161 w 329"/>
                <a:gd name="T5" fmla="*/ 188 h 189"/>
                <a:gd name="T6" fmla="*/ 152 w 329"/>
                <a:gd name="T7" fmla="*/ 188 h 189"/>
                <a:gd name="T8" fmla="*/ 3 w 329"/>
                <a:gd name="T9" fmla="*/ 101 h 189"/>
                <a:gd name="T10" fmla="*/ 3 w 329"/>
                <a:gd name="T11" fmla="*/ 96 h 189"/>
                <a:gd name="T12" fmla="*/ 167 w 329"/>
                <a:gd name="T13" fmla="*/ 1 h 189"/>
                <a:gd name="T14" fmla="*/ 177 w 329"/>
                <a:gd name="T15" fmla="*/ 1 h 189"/>
                <a:gd name="T16" fmla="*/ 326 w 329"/>
                <a:gd name="T17" fmla="*/ 8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189">
                  <a:moveTo>
                    <a:pt x="326" y="87"/>
                  </a:moveTo>
                  <a:cubicBezTo>
                    <a:pt x="329" y="89"/>
                    <a:pt x="329" y="91"/>
                    <a:pt x="326" y="93"/>
                  </a:cubicBezTo>
                  <a:cubicBezTo>
                    <a:pt x="161" y="188"/>
                    <a:pt x="161" y="188"/>
                    <a:pt x="161" y="188"/>
                  </a:cubicBezTo>
                  <a:cubicBezTo>
                    <a:pt x="159" y="189"/>
                    <a:pt x="154" y="189"/>
                    <a:pt x="152" y="188"/>
                  </a:cubicBezTo>
                  <a:cubicBezTo>
                    <a:pt x="3" y="101"/>
                    <a:pt x="3" y="101"/>
                    <a:pt x="3" y="101"/>
                  </a:cubicBezTo>
                  <a:cubicBezTo>
                    <a:pt x="0" y="100"/>
                    <a:pt x="0" y="97"/>
                    <a:pt x="3" y="96"/>
                  </a:cubicBezTo>
                  <a:cubicBezTo>
                    <a:pt x="167" y="1"/>
                    <a:pt x="167" y="1"/>
                    <a:pt x="167" y="1"/>
                  </a:cubicBezTo>
                  <a:cubicBezTo>
                    <a:pt x="170" y="0"/>
                    <a:pt x="174" y="0"/>
                    <a:pt x="177" y="1"/>
                  </a:cubicBezTo>
                  <a:lnTo>
                    <a:pt x="326" y="87"/>
                  </a:lnTo>
                  <a:close/>
                </a:path>
              </a:pathLst>
            </a:custGeom>
            <a:solidFill>
              <a:srgbClr val="B3C5E6">
                <a:alpha val="6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38E06CC9-16BF-4CBB-9D88-0181536331D3}"/>
                </a:ext>
              </a:extLst>
            </p:cNvPr>
            <p:cNvSpPr>
              <a:spLocks/>
            </p:cNvSpPr>
            <p:nvPr/>
          </p:nvSpPr>
          <p:spPr bwMode="auto">
            <a:xfrm>
              <a:off x="-7226301" y="4484688"/>
              <a:ext cx="1609725" cy="935038"/>
            </a:xfrm>
            <a:custGeom>
              <a:avLst/>
              <a:gdLst>
                <a:gd name="T0" fmla="*/ 387 w 389"/>
                <a:gd name="T1" fmla="*/ 88 h 226"/>
                <a:gd name="T2" fmla="*/ 387 w 389"/>
                <a:gd name="T3" fmla="*/ 94 h 226"/>
                <a:gd name="T4" fmla="*/ 163 w 389"/>
                <a:gd name="T5" fmla="*/ 224 h 226"/>
                <a:gd name="T6" fmla="*/ 154 w 389"/>
                <a:gd name="T7" fmla="*/ 224 h 226"/>
                <a:gd name="T8" fmla="*/ 3 w 389"/>
                <a:gd name="T9" fmla="*/ 137 h 226"/>
                <a:gd name="T10" fmla="*/ 3 w 389"/>
                <a:gd name="T11" fmla="*/ 131 h 226"/>
                <a:gd name="T12" fmla="*/ 226 w 389"/>
                <a:gd name="T13" fmla="*/ 1 h 226"/>
                <a:gd name="T14" fmla="*/ 236 w 389"/>
                <a:gd name="T15" fmla="*/ 1 h 226"/>
                <a:gd name="T16" fmla="*/ 387 w 389"/>
                <a:gd name="T17" fmla="*/ 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226">
                  <a:moveTo>
                    <a:pt x="387" y="88"/>
                  </a:moveTo>
                  <a:cubicBezTo>
                    <a:pt x="389" y="90"/>
                    <a:pt x="389" y="92"/>
                    <a:pt x="387" y="94"/>
                  </a:cubicBezTo>
                  <a:cubicBezTo>
                    <a:pt x="163" y="224"/>
                    <a:pt x="163" y="224"/>
                    <a:pt x="163" y="224"/>
                  </a:cubicBezTo>
                  <a:cubicBezTo>
                    <a:pt x="161" y="226"/>
                    <a:pt x="156" y="226"/>
                    <a:pt x="154" y="224"/>
                  </a:cubicBezTo>
                  <a:cubicBezTo>
                    <a:pt x="3" y="137"/>
                    <a:pt x="3" y="137"/>
                    <a:pt x="3" y="137"/>
                  </a:cubicBezTo>
                  <a:cubicBezTo>
                    <a:pt x="0" y="135"/>
                    <a:pt x="0" y="133"/>
                    <a:pt x="3" y="131"/>
                  </a:cubicBezTo>
                  <a:cubicBezTo>
                    <a:pt x="226" y="1"/>
                    <a:pt x="226" y="1"/>
                    <a:pt x="226" y="1"/>
                  </a:cubicBezTo>
                  <a:cubicBezTo>
                    <a:pt x="229" y="0"/>
                    <a:pt x="233" y="0"/>
                    <a:pt x="236" y="1"/>
                  </a:cubicBezTo>
                  <a:lnTo>
                    <a:pt x="387" y="88"/>
                  </a:lnTo>
                  <a:close/>
                </a:path>
              </a:pathLst>
            </a:custGeom>
            <a:solidFill>
              <a:srgbClr val="B3C5E6">
                <a:alpha val="6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A42DD670-2074-4D99-9EBD-040CBF935A08}"/>
                </a:ext>
              </a:extLst>
            </p:cNvPr>
            <p:cNvSpPr>
              <a:spLocks/>
            </p:cNvSpPr>
            <p:nvPr/>
          </p:nvSpPr>
          <p:spPr bwMode="auto">
            <a:xfrm>
              <a:off x="-8429626" y="3235326"/>
              <a:ext cx="2743200" cy="1589088"/>
            </a:xfrm>
            <a:custGeom>
              <a:avLst/>
              <a:gdLst>
                <a:gd name="T0" fmla="*/ 660 w 663"/>
                <a:gd name="T1" fmla="*/ 109 h 384"/>
                <a:gd name="T2" fmla="*/ 660 w 663"/>
                <a:gd name="T3" fmla="*/ 115 h 384"/>
                <a:gd name="T4" fmla="*/ 198 w 663"/>
                <a:gd name="T5" fmla="*/ 382 h 384"/>
                <a:gd name="T6" fmla="*/ 188 w 663"/>
                <a:gd name="T7" fmla="*/ 382 h 384"/>
                <a:gd name="T8" fmla="*/ 2 w 663"/>
                <a:gd name="T9" fmla="*/ 275 h 384"/>
                <a:gd name="T10" fmla="*/ 2 w 663"/>
                <a:gd name="T11" fmla="*/ 269 h 384"/>
                <a:gd name="T12" fmla="*/ 464 w 663"/>
                <a:gd name="T13" fmla="*/ 2 h 384"/>
                <a:gd name="T14" fmla="*/ 474 w 663"/>
                <a:gd name="T15" fmla="*/ 2 h 384"/>
                <a:gd name="T16" fmla="*/ 660 w 663"/>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84">
                  <a:moveTo>
                    <a:pt x="660" y="109"/>
                  </a:moveTo>
                  <a:cubicBezTo>
                    <a:pt x="663" y="111"/>
                    <a:pt x="663" y="114"/>
                    <a:pt x="660" y="115"/>
                  </a:cubicBezTo>
                  <a:cubicBezTo>
                    <a:pt x="198" y="382"/>
                    <a:pt x="198" y="382"/>
                    <a:pt x="198" y="382"/>
                  </a:cubicBezTo>
                  <a:cubicBezTo>
                    <a:pt x="195" y="384"/>
                    <a:pt x="191" y="384"/>
                    <a:pt x="188" y="382"/>
                  </a:cubicBezTo>
                  <a:cubicBezTo>
                    <a:pt x="2" y="275"/>
                    <a:pt x="2" y="275"/>
                    <a:pt x="2" y="275"/>
                  </a:cubicBezTo>
                  <a:cubicBezTo>
                    <a:pt x="0" y="273"/>
                    <a:pt x="0" y="271"/>
                    <a:pt x="2" y="269"/>
                  </a:cubicBezTo>
                  <a:cubicBezTo>
                    <a:pt x="464" y="2"/>
                    <a:pt x="464" y="2"/>
                    <a:pt x="464" y="2"/>
                  </a:cubicBezTo>
                  <a:cubicBezTo>
                    <a:pt x="467" y="0"/>
                    <a:pt x="471" y="0"/>
                    <a:pt x="474" y="2"/>
                  </a:cubicBezTo>
                  <a:lnTo>
                    <a:pt x="660" y="109"/>
                  </a:lnTo>
                  <a:close/>
                </a:path>
              </a:pathLst>
            </a:custGeom>
            <a:solidFill>
              <a:srgbClr val="B3C5E6">
                <a:alpha val="6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F8B1B336-52F2-4AC2-8875-BA7CD0C606B4}"/>
                </a:ext>
              </a:extLst>
            </p:cNvPr>
            <p:cNvSpPr>
              <a:spLocks/>
            </p:cNvSpPr>
            <p:nvPr/>
          </p:nvSpPr>
          <p:spPr bwMode="auto">
            <a:xfrm>
              <a:off x="-5318126" y="1450976"/>
              <a:ext cx="474663" cy="1812925"/>
            </a:xfrm>
            <a:custGeom>
              <a:avLst/>
              <a:gdLst>
                <a:gd name="T0" fmla="*/ 297 w 299"/>
                <a:gd name="T1" fmla="*/ 0 h 1142"/>
                <a:gd name="T2" fmla="*/ 299 w 299"/>
                <a:gd name="T3" fmla="*/ 975 h 1142"/>
                <a:gd name="T4" fmla="*/ 2 w 299"/>
                <a:gd name="T5" fmla="*/ 1142 h 1142"/>
                <a:gd name="T6" fmla="*/ 0 w 299"/>
                <a:gd name="T7" fmla="*/ 170 h 1142"/>
                <a:gd name="T8" fmla="*/ 297 w 299"/>
                <a:gd name="T9" fmla="*/ 0 h 1142"/>
              </a:gdLst>
              <a:ahLst/>
              <a:cxnLst>
                <a:cxn ang="0">
                  <a:pos x="T0" y="T1"/>
                </a:cxn>
                <a:cxn ang="0">
                  <a:pos x="T2" y="T3"/>
                </a:cxn>
                <a:cxn ang="0">
                  <a:pos x="T4" y="T5"/>
                </a:cxn>
                <a:cxn ang="0">
                  <a:pos x="T6" y="T7"/>
                </a:cxn>
                <a:cxn ang="0">
                  <a:pos x="T8" y="T9"/>
                </a:cxn>
              </a:cxnLst>
              <a:rect l="0" t="0" r="r" b="b"/>
              <a:pathLst>
                <a:path w="299" h="1142">
                  <a:moveTo>
                    <a:pt x="297" y="0"/>
                  </a:moveTo>
                  <a:lnTo>
                    <a:pt x="299" y="975"/>
                  </a:lnTo>
                  <a:lnTo>
                    <a:pt x="2" y="1142"/>
                  </a:lnTo>
                  <a:lnTo>
                    <a:pt x="0" y="170"/>
                  </a:lnTo>
                  <a:lnTo>
                    <a:pt x="297"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DE62EEBA-E885-4B60-A46F-243B214CE53A}"/>
                </a:ext>
              </a:extLst>
            </p:cNvPr>
            <p:cNvSpPr>
              <a:spLocks/>
            </p:cNvSpPr>
            <p:nvPr/>
          </p:nvSpPr>
          <p:spPr bwMode="auto">
            <a:xfrm>
              <a:off x="-5802313" y="1443038"/>
              <a:ext cx="487363" cy="1820863"/>
            </a:xfrm>
            <a:custGeom>
              <a:avLst/>
              <a:gdLst>
                <a:gd name="T0" fmla="*/ 307 w 307"/>
                <a:gd name="T1" fmla="*/ 1147 h 1147"/>
                <a:gd name="T2" fmla="*/ 2 w 307"/>
                <a:gd name="T3" fmla="*/ 975 h 1147"/>
                <a:gd name="T4" fmla="*/ 0 w 307"/>
                <a:gd name="T5" fmla="*/ 0 h 1147"/>
                <a:gd name="T6" fmla="*/ 305 w 307"/>
                <a:gd name="T7" fmla="*/ 175 h 1147"/>
                <a:gd name="T8" fmla="*/ 307 w 307"/>
                <a:gd name="T9" fmla="*/ 1147 h 1147"/>
              </a:gdLst>
              <a:ahLst/>
              <a:cxnLst>
                <a:cxn ang="0">
                  <a:pos x="T0" y="T1"/>
                </a:cxn>
                <a:cxn ang="0">
                  <a:pos x="T2" y="T3"/>
                </a:cxn>
                <a:cxn ang="0">
                  <a:pos x="T4" y="T5"/>
                </a:cxn>
                <a:cxn ang="0">
                  <a:pos x="T6" y="T7"/>
                </a:cxn>
                <a:cxn ang="0">
                  <a:pos x="T8" y="T9"/>
                </a:cxn>
              </a:cxnLst>
              <a:rect l="0" t="0" r="r" b="b"/>
              <a:pathLst>
                <a:path w="307" h="1147">
                  <a:moveTo>
                    <a:pt x="307" y="1147"/>
                  </a:moveTo>
                  <a:lnTo>
                    <a:pt x="2" y="975"/>
                  </a:lnTo>
                  <a:lnTo>
                    <a:pt x="0" y="0"/>
                  </a:lnTo>
                  <a:lnTo>
                    <a:pt x="305" y="175"/>
                  </a:lnTo>
                  <a:lnTo>
                    <a:pt x="307" y="1147"/>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0BA9A9E2-847E-41DD-94AD-195C184F38E6}"/>
                </a:ext>
              </a:extLst>
            </p:cNvPr>
            <p:cNvSpPr>
              <a:spLocks/>
            </p:cNvSpPr>
            <p:nvPr/>
          </p:nvSpPr>
          <p:spPr bwMode="auto">
            <a:xfrm>
              <a:off x="-5802313" y="1173163"/>
              <a:ext cx="955675" cy="547688"/>
            </a:xfrm>
            <a:custGeom>
              <a:avLst/>
              <a:gdLst>
                <a:gd name="T0" fmla="*/ 305 w 602"/>
                <a:gd name="T1" fmla="*/ 345 h 345"/>
                <a:gd name="T2" fmla="*/ 0 w 602"/>
                <a:gd name="T3" fmla="*/ 170 h 345"/>
                <a:gd name="T4" fmla="*/ 297 w 602"/>
                <a:gd name="T5" fmla="*/ 0 h 345"/>
                <a:gd name="T6" fmla="*/ 602 w 602"/>
                <a:gd name="T7" fmla="*/ 175 h 345"/>
                <a:gd name="T8" fmla="*/ 305 w 602"/>
                <a:gd name="T9" fmla="*/ 345 h 345"/>
              </a:gdLst>
              <a:ahLst/>
              <a:cxnLst>
                <a:cxn ang="0">
                  <a:pos x="T0" y="T1"/>
                </a:cxn>
                <a:cxn ang="0">
                  <a:pos x="T2" y="T3"/>
                </a:cxn>
                <a:cxn ang="0">
                  <a:pos x="T4" y="T5"/>
                </a:cxn>
                <a:cxn ang="0">
                  <a:pos x="T6" y="T7"/>
                </a:cxn>
                <a:cxn ang="0">
                  <a:pos x="T8" y="T9"/>
                </a:cxn>
              </a:cxnLst>
              <a:rect l="0" t="0" r="r" b="b"/>
              <a:pathLst>
                <a:path w="602" h="345">
                  <a:moveTo>
                    <a:pt x="305" y="345"/>
                  </a:moveTo>
                  <a:lnTo>
                    <a:pt x="0" y="170"/>
                  </a:lnTo>
                  <a:lnTo>
                    <a:pt x="297" y="0"/>
                  </a:lnTo>
                  <a:lnTo>
                    <a:pt x="602" y="175"/>
                  </a:lnTo>
                  <a:lnTo>
                    <a:pt x="305" y="34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BA646572-9A8D-415E-A416-E78A6295A045}"/>
                </a:ext>
              </a:extLst>
            </p:cNvPr>
            <p:cNvSpPr>
              <a:spLocks/>
            </p:cNvSpPr>
            <p:nvPr/>
          </p:nvSpPr>
          <p:spPr bwMode="auto">
            <a:xfrm>
              <a:off x="-5737226" y="1592263"/>
              <a:ext cx="92075" cy="1203325"/>
            </a:xfrm>
            <a:custGeom>
              <a:avLst/>
              <a:gdLst>
                <a:gd name="T0" fmla="*/ 16 w 58"/>
                <a:gd name="T1" fmla="*/ 8 h 758"/>
                <a:gd name="T2" fmla="*/ 3 w 58"/>
                <a:gd name="T3" fmla="*/ 0 h 758"/>
                <a:gd name="T4" fmla="*/ 0 w 58"/>
                <a:gd name="T5" fmla="*/ 727 h 758"/>
                <a:gd name="T6" fmla="*/ 58 w 58"/>
                <a:gd name="T7" fmla="*/ 758 h 758"/>
                <a:gd name="T8" fmla="*/ 58 w 58"/>
                <a:gd name="T9" fmla="*/ 78 h 758"/>
                <a:gd name="T10" fmla="*/ 58 w 58"/>
                <a:gd name="T11" fmla="*/ 31 h 758"/>
                <a:gd name="T12" fmla="*/ 16 w 58"/>
                <a:gd name="T13" fmla="*/ 8 h 758"/>
              </a:gdLst>
              <a:ahLst/>
              <a:cxnLst>
                <a:cxn ang="0">
                  <a:pos x="T0" y="T1"/>
                </a:cxn>
                <a:cxn ang="0">
                  <a:pos x="T2" y="T3"/>
                </a:cxn>
                <a:cxn ang="0">
                  <a:pos x="T4" y="T5"/>
                </a:cxn>
                <a:cxn ang="0">
                  <a:pos x="T6" y="T7"/>
                </a:cxn>
                <a:cxn ang="0">
                  <a:pos x="T8" y="T9"/>
                </a:cxn>
                <a:cxn ang="0">
                  <a:pos x="T10" y="T11"/>
                </a:cxn>
                <a:cxn ang="0">
                  <a:pos x="T12" y="T13"/>
                </a:cxn>
              </a:cxnLst>
              <a:rect l="0" t="0" r="r" b="b"/>
              <a:pathLst>
                <a:path w="58" h="758">
                  <a:moveTo>
                    <a:pt x="16" y="8"/>
                  </a:moveTo>
                  <a:lnTo>
                    <a:pt x="3" y="0"/>
                  </a:lnTo>
                  <a:lnTo>
                    <a:pt x="0" y="727"/>
                  </a:lnTo>
                  <a:lnTo>
                    <a:pt x="58" y="758"/>
                  </a:lnTo>
                  <a:lnTo>
                    <a:pt x="58" y="78"/>
                  </a:lnTo>
                  <a:lnTo>
                    <a:pt x="58" y="31"/>
                  </a:lnTo>
                  <a:lnTo>
                    <a:pt x="16" y="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2A7AFBBD-3983-4808-AB89-425DEBB3047D}"/>
                </a:ext>
              </a:extLst>
            </p:cNvPr>
            <p:cNvSpPr>
              <a:spLocks/>
            </p:cNvSpPr>
            <p:nvPr/>
          </p:nvSpPr>
          <p:spPr bwMode="auto">
            <a:xfrm>
              <a:off x="-5595938" y="1670051"/>
              <a:ext cx="87313" cy="1204913"/>
            </a:xfrm>
            <a:custGeom>
              <a:avLst/>
              <a:gdLst>
                <a:gd name="T0" fmla="*/ 16 w 55"/>
                <a:gd name="T1" fmla="*/ 8 h 759"/>
                <a:gd name="T2" fmla="*/ 0 w 55"/>
                <a:gd name="T3" fmla="*/ 0 h 759"/>
                <a:gd name="T4" fmla="*/ 0 w 55"/>
                <a:gd name="T5" fmla="*/ 728 h 759"/>
                <a:gd name="T6" fmla="*/ 55 w 55"/>
                <a:gd name="T7" fmla="*/ 759 h 759"/>
                <a:gd name="T8" fmla="*/ 55 w 55"/>
                <a:gd name="T9" fmla="*/ 78 h 759"/>
                <a:gd name="T10" fmla="*/ 55 w 55"/>
                <a:gd name="T11" fmla="*/ 32 h 759"/>
                <a:gd name="T12" fmla="*/ 16 w 55"/>
                <a:gd name="T13" fmla="*/ 8 h 759"/>
              </a:gdLst>
              <a:ahLst/>
              <a:cxnLst>
                <a:cxn ang="0">
                  <a:pos x="T0" y="T1"/>
                </a:cxn>
                <a:cxn ang="0">
                  <a:pos x="T2" y="T3"/>
                </a:cxn>
                <a:cxn ang="0">
                  <a:pos x="T4" y="T5"/>
                </a:cxn>
                <a:cxn ang="0">
                  <a:pos x="T6" y="T7"/>
                </a:cxn>
                <a:cxn ang="0">
                  <a:pos x="T8" y="T9"/>
                </a:cxn>
                <a:cxn ang="0">
                  <a:pos x="T10" y="T11"/>
                </a:cxn>
                <a:cxn ang="0">
                  <a:pos x="T12" y="T13"/>
                </a:cxn>
              </a:cxnLst>
              <a:rect l="0" t="0" r="r" b="b"/>
              <a:pathLst>
                <a:path w="55" h="759">
                  <a:moveTo>
                    <a:pt x="16" y="8"/>
                  </a:moveTo>
                  <a:lnTo>
                    <a:pt x="0" y="0"/>
                  </a:lnTo>
                  <a:lnTo>
                    <a:pt x="0" y="728"/>
                  </a:lnTo>
                  <a:lnTo>
                    <a:pt x="55" y="759"/>
                  </a:lnTo>
                  <a:lnTo>
                    <a:pt x="55" y="78"/>
                  </a:lnTo>
                  <a:lnTo>
                    <a:pt x="55" y="32"/>
                  </a:lnTo>
                  <a:lnTo>
                    <a:pt x="16" y="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a:extLst>
                <a:ext uri="{FF2B5EF4-FFF2-40B4-BE49-F238E27FC236}">
                  <a16:creationId xmlns:a16="http://schemas.microsoft.com/office/drawing/2014/main" id="{BDB975FC-90F8-4C5C-961D-F36CFE2AA0D4}"/>
                </a:ext>
              </a:extLst>
            </p:cNvPr>
            <p:cNvSpPr>
              <a:spLocks/>
            </p:cNvSpPr>
            <p:nvPr/>
          </p:nvSpPr>
          <p:spPr bwMode="auto">
            <a:xfrm>
              <a:off x="-5459413" y="1749426"/>
              <a:ext cx="90488" cy="1203325"/>
            </a:xfrm>
            <a:custGeom>
              <a:avLst/>
              <a:gdLst>
                <a:gd name="T0" fmla="*/ 16 w 57"/>
                <a:gd name="T1" fmla="*/ 8 h 758"/>
                <a:gd name="T2" fmla="*/ 0 w 57"/>
                <a:gd name="T3" fmla="*/ 0 h 758"/>
                <a:gd name="T4" fmla="*/ 0 w 57"/>
                <a:gd name="T5" fmla="*/ 727 h 758"/>
                <a:gd name="T6" fmla="*/ 57 w 57"/>
                <a:gd name="T7" fmla="*/ 758 h 758"/>
                <a:gd name="T8" fmla="*/ 57 w 57"/>
                <a:gd name="T9" fmla="*/ 78 h 758"/>
                <a:gd name="T10" fmla="*/ 57 w 57"/>
                <a:gd name="T11" fmla="*/ 31 h 758"/>
                <a:gd name="T12" fmla="*/ 16 w 57"/>
                <a:gd name="T13" fmla="*/ 8 h 758"/>
              </a:gdLst>
              <a:ahLst/>
              <a:cxnLst>
                <a:cxn ang="0">
                  <a:pos x="T0" y="T1"/>
                </a:cxn>
                <a:cxn ang="0">
                  <a:pos x="T2" y="T3"/>
                </a:cxn>
                <a:cxn ang="0">
                  <a:pos x="T4" y="T5"/>
                </a:cxn>
                <a:cxn ang="0">
                  <a:pos x="T6" y="T7"/>
                </a:cxn>
                <a:cxn ang="0">
                  <a:pos x="T8" y="T9"/>
                </a:cxn>
                <a:cxn ang="0">
                  <a:pos x="T10" y="T11"/>
                </a:cxn>
                <a:cxn ang="0">
                  <a:pos x="T12" y="T13"/>
                </a:cxn>
              </a:cxnLst>
              <a:rect l="0" t="0" r="r" b="b"/>
              <a:pathLst>
                <a:path w="57" h="758">
                  <a:moveTo>
                    <a:pt x="16" y="8"/>
                  </a:moveTo>
                  <a:lnTo>
                    <a:pt x="0" y="0"/>
                  </a:lnTo>
                  <a:lnTo>
                    <a:pt x="0" y="727"/>
                  </a:lnTo>
                  <a:lnTo>
                    <a:pt x="57" y="758"/>
                  </a:lnTo>
                  <a:lnTo>
                    <a:pt x="57" y="78"/>
                  </a:lnTo>
                  <a:lnTo>
                    <a:pt x="57" y="31"/>
                  </a:lnTo>
                  <a:lnTo>
                    <a:pt x="16" y="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id="{F6DC52BA-8198-49C7-98EB-93CA14414424}"/>
                </a:ext>
              </a:extLst>
            </p:cNvPr>
            <p:cNvSpPr>
              <a:spLocks/>
            </p:cNvSpPr>
            <p:nvPr/>
          </p:nvSpPr>
          <p:spPr bwMode="auto">
            <a:xfrm>
              <a:off x="-4992688" y="1592263"/>
              <a:ext cx="92075" cy="1203325"/>
            </a:xfrm>
            <a:custGeom>
              <a:avLst/>
              <a:gdLst>
                <a:gd name="T0" fmla="*/ 42 w 58"/>
                <a:gd name="T1" fmla="*/ 8 h 758"/>
                <a:gd name="T2" fmla="*/ 58 w 58"/>
                <a:gd name="T3" fmla="*/ 0 h 758"/>
                <a:gd name="T4" fmla="*/ 58 w 58"/>
                <a:gd name="T5" fmla="*/ 727 h 758"/>
                <a:gd name="T6" fmla="*/ 0 w 58"/>
                <a:gd name="T7" fmla="*/ 758 h 758"/>
                <a:gd name="T8" fmla="*/ 0 w 58"/>
                <a:gd name="T9" fmla="*/ 78 h 758"/>
                <a:gd name="T10" fmla="*/ 0 w 58"/>
                <a:gd name="T11" fmla="*/ 31 h 758"/>
                <a:gd name="T12" fmla="*/ 42 w 58"/>
                <a:gd name="T13" fmla="*/ 8 h 758"/>
              </a:gdLst>
              <a:ahLst/>
              <a:cxnLst>
                <a:cxn ang="0">
                  <a:pos x="T0" y="T1"/>
                </a:cxn>
                <a:cxn ang="0">
                  <a:pos x="T2" y="T3"/>
                </a:cxn>
                <a:cxn ang="0">
                  <a:pos x="T4" y="T5"/>
                </a:cxn>
                <a:cxn ang="0">
                  <a:pos x="T6" y="T7"/>
                </a:cxn>
                <a:cxn ang="0">
                  <a:pos x="T8" y="T9"/>
                </a:cxn>
                <a:cxn ang="0">
                  <a:pos x="T10" y="T11"/>
                </a:cxn>
                <a:cxn ang="0">
                  <a:pos x="T12" y="T13"/>
                </a:cxn>
              </a:cxnLst>
              <a:rect l="0" t="0" r="r" b="b"/>
              <a:pathLst>
                <a:path w="58" h="758">
                  <a:moveTo>
                    <a:pt x="42" y="8"/>
                  </a:moveTo>
                  <a:lnTo>
                    <a:pt x="58" y="0"/>
                  </a:lnTo>
                  <a:lnTo>
                    <a:pt x="58" y="727"/>
                  </a:lnTo>
                  <a:lnTo>
                    <a:pt x="0" y="758"/>
                  </a:lnTo>
                  <a:lnTo>
                    <a:pt x="0" y="78"/>
                  </a:lnTo>
                  <a:lnTo>
                    <a:pt x="0" y="31"/>
                  </a:lnTo>
                  <a:lnTo>
                    <a:pt x="42" y="8"/>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C32E4987-C9C7-4C45-9CFD-7884F39727AD}"/>
                </a:ext>
              </a:extLst>
            </p:cNvPr>
            <p:cNvSpPr>
              <a:spLocks/>
            </p:cNvSpPr>
            <p:nvPr/>
          </p:nvSpPr>
          <p:spPr bwMode="auto">
            <a:xfrm>
              <a:off x="-5129213" y="1670051"/>
              <a:ext cx="92075" cy="1204913"/>
            </a:xfrm>
            <a:custGeom>
              <a:avLst/>
              <a:gdLst>
                <a:gd name="T0" fmla="*/ 42 w 58"/>
                <a:gd name="T1" fmla="*/ 8 h 759"/>
                <a:gd name="T2" fmla="*/ 58 w 58"/>
                <a:gd name="T3" fmla="*/ 0 h 759"/>
                <a:gd name="T4" fmla="*/ 58 w 58"/>
                <a:gd name="T5" fmla="*/ 728 h 759"/>
                <a:gd name="T6" fmla="*/ 0 w 58"/>
                <a:gd name="T7" fmla="*/ 759 h 759"/>
                <a:gd name="T8" fmla="*/ 0 w 58"/>
                <a:gd name="T9" fmla="*/ 78 h 759"/>
                <a:gd name="T10" fmla="*/ 0 w 58"/>
                <a:gd name="T11" fmla="*/ 32 h 759"/>
                <a:gd name="T12" fmla="*/ 42 w 58"/>
                <a:gd name="T13" fmla="*/ 8 h 759"/>
              </a:gdLst>
              <a:ahLst/>
              <a:cxnLst>
                <a:cxn ang="0">
                  <a:pos x="T0" y="T1"/>
                </a:cxn>
                <a:cxn ang="0">
                  <a:pos x="T2" y="T3"/>
                </a:cxn>
                <a:cxn ang="0">
                  <a:pos x="T4" y="T5"/>
                </a:cxn>
                <a:cxn ang="0">
                  <a:pos x="T6" y="T7"/>
                </a:cxn>
                <a:cxn ang="0">
                  <a:pos x="T8" y="T9"/>
                </a:cxn>
                <a:cxn ang="0">
                  <a:pos x="T10" y="T11"/>
                </a:cxn>
                <a:cxn ang="0">
                  <a:pos x="T12" y="T13"/>
                </a:cxn>
              </a:cxnLst>
              <a:rect l="0" t="0" r="r" b="b"/>
              <a:pathLst>
                <a:path w="58" h="759">
                  <a:moveTo>
                    <a:pt x="42" y="8"/>
                  </a:moveTo>
                  <a:lnTo>
                    <a:pt x="58" y="0"/>
                  </a:lnTo>
                  <a:lnTo>
                    <a:pt x="58" y="728"/>
                  </a:lnTo>
                  <a:lnTo>
                    <a:pt x="0" y="759"/>
                  </a:lnTo>
                  <a:lnTo>
                    <a:pt x="0" y="78"/>
                  </a:lnTo>
                  <a:lnTo>
                    <a:pt x="0" y="32"/>
                  </a:lnTo>
                  <a:lnTo>
                    <a:pt x="42" y="8"/>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E8C24771-114F-428D-A581-1F07240CE9CA}"/>
                </a:ext>
              </a:extLst>
            </p:cNvPr>
            <p:cNvSpPr>
              <a:spLocks/>
            </p:cNvSpPr>
            <p:nvPr/>
          </p:nvSpPr>
          <p:spPr bwMode="auto">
            <a:xfrm>
              <a:off x="-5265738" y="1749426"/>
              <a:ext cx="92075" cy="1203325"/>
            </a:xfrm>
            <a:custGeom>
              <a:avLst/>
              <a:gdLst>
                <a:gd name="T0" fmla="*/ 42 w 58"/>
                <a:gd name="T1" fmla="*/ 8 h 758"/>
                <a:gd name="T2" fmla="*/ 58 w 58"/>
                <a:gd name="T3" fmla="*/ 0 h 758"/>
                <a:gd name="T4" fmla="*/ 58 w 58"/>
                <a:gd name="T5" fmla="*/ 727 h 758"/>
                <a:gd name="T6" fmla="*/ 0 w 58"/>
                <a:gd name="T7" fmla="*/ 758 h 758"/>
                <a:gd name="T8" fmla="*/ 0 w 58"/>
                <a:gd name="T9" fmla="*/ 78 h 758"/>
                <a:gd name="T10" fmla="*/ 0 w 58"/>
                <a:gd name="T11" fmla="*/ 31 h 758"/>
                <a:gd name="T12" fmla="*/ 42 w 58"/>
                <a:gd name="T13" fmla="*/ 8 h 758"/>
              </a:gdLst>
              <a:ahLst/>
              <a:cxnLst>
                <a:cxn ang="0">
                  <a:pos x="T0" y="T1"/>
                </a:cxn>
                <a:cxn ang="0">
                  <a:pos x="T2" y="T3"/>
                </a:cxn>
                <a:cxn ang="0">
                  <a:pos x="T4" y="T5"/>
                </a:cxn>
                <a:cxn ang="0">
                  <a:pos x="T6" y="T7"/>
                </a:cxn>
                <a:cxn ang="0">
                  <a:pos x="T8" y="T9"/>
                </a:cxn>
                <a:cxn ang="0">
                  <a:pos x="T10" y="T11"/>
                </a:cxn>
                <a:cxn ang="0">
                  <a:pos x="T12" y="T13"/>
                </a:cxn>
              </a:cxnLst>
              <a:rect l="0" t="0" r="r" b="b"/>
              <a:pathLst>
                <a:path w="58" h="758">
                  <a:moveTo>
                    <a:pt x="42" y="8"/>
                  </a:moveTo>
                  <a:lnTo>
                    <a:pt x="58" y="0"/>
                  </a:lnTo>
                  <a:lnTo>
                    <a:pt x="58" y="727"/>
                  </a:lnTo>
                  <a:lnTo>
                    <a:pt x="0" y="758"/>
                  </a:lnTo>
                  <a:lnTo>
                    <a:pt x="0" y="78"/>
                  </a:lnTo>
                  <a:lnTo>
                    <a:pt x="0" y="31"/>
                  </a:lnTo>
                  <a:lnTo>
                    <a:pt x="42" y="8"/>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id="{C3CA5743-C077-4E8D-A712-F611745116E2}"/>
                </a:ext>
              </a:extLst>
            </p:cNvPr>
            <p:cNvSpPr>
              <a:spLocks/>
            </p:cNvSpPr>
            <p:nvPr/>
          </p:nvSpPr>
          <p:spPr bwMode="auto">
            <a:xfrm>
              <a:off x="-6191251" y="4551363"/>
              <a:ext cx="36513" cy="139700"/>
            </a:xfrm>
            <a:custGeom>
              <a:avLst/>
              <a:gdLst>
                <a:gd name="T0" fmla="*/ 0 w 9"/>
                <a:gd name="T1" fmla="*/ 0 h 34"/>
                <a:gd name="T2" fmla="*/ 2 w 9"/>
                <a:gd name="T3" fmla="*/ 1 h 34"/>
                <a:gd name="T4" fmla="*/ 8 w 9"/>
                <a:gd name="T5" fmla="*/ 1 h 34"/>
                <a:gd name="T6" fmla="*/ 9 w 9"/>
                <a:gd name="T7" fmla="*/ 0 h 34"/>
                <a:gd name="T8" fmla="*/ 9 w 9"/>
                <a:gd name="T9" fmla="*/ 31 h 34"/>
                <a:gd name="T10" fmla="*/ 8 w 9"/>
                <a:gd name="T11" fmla="*/ 33 h 34"/>
                <a:gd name="T12" fmla="*/ 2 w 9"/>
                <a:gd name="T13" fmla="*/ 33 h 34"/>
                <a:gd name="T14" fmla="*/ 0 w 9"/>
                <a:gd name="T15" fmla="*/ 31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0"/>
                    <a:pt x="1" y="1"/>
                    <a:pt x="2" y="1"/>
                  </a:cubicBezTo>
                  <a:cubicBezTo>
                    <a:pt x="3" y="2"/>
                    <a:pt x="6" y="2"/>
                    <a:pt x="8" y="1"/>
                  </a:cubicBezTo>
                  <a:cubicBezTo>
                    <a:pt x="9" y="1"/>
                    <a:pt x="9" y="0"/>
                    <a:pt x="9" y="0"/>
                  </a:cubicBezTo>
                  <a:cubicBezTo>
                    <a:pt x="9" y="31"/>
                    <a:pt x="9" y="31"/>
                    <a:pt x="9" y="31"/>
                  </a:cubicBezTo>
                  <a:cubicBezTo>
                    <a:pt x="9" y="31"/>
                    <a:pt x="8" y="32"/>
                    <a:pt x="8" y="33"/>
                  </a:cubicBezTo>
                  <a:cubicBezTo>
                    <a:pt x="6" y="34"/>
                    <a:pt x="3" y="34"/>
                    <a:pt x="2" y="33"/>
                  </a:cubicBezTo>
                  <a:cubicBezTo>
                    <a:pt x="1" y="32"/>
                    <a:pt x="0" y="31"/>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35">
              <a:extLst>
                <a:ext uri="{FF2B5EF4-FFF2-40B4-BE49-F238E27FC236}">
                  <a16:creationId xmlns:a16="http://schemas.microsoft.com/office/drawing/2014/main" id="{7C71342E-DC4F-4F16-BAEA-890381FC787C}"/>
                </a:ext>
              </a:extLst>
            </p:cNvPr>
            <p:cNvSpPr>
              <a:spLocks noChangeArrowheads="1"/>
            </p:cNvSpPr>
            <p:nvPr/>
          </p:nvSpPr>
          <p:spPr bwMode="auto">
            <a:xfrm>
              <a:off x="-6299201" y="4322763"/>
              <a:ext cx="252413" cy="252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a:extLst>
                <a:ext uri="{FF2B5EF4-FFF2-40B4-BE49-F238E27FC236}">
                  <a16:creationId xmlns:a16="http://schemas.microsoft.com/office/drawing/2014/main" id="{320B5DFF-0282-4373-AE10-EE60D493CE94}"/>
                </a:ext>
              </a:extLst>
            </p:cNvPr>
            <p:cNvSpPr>
              <a:spLocks/>
            </p:cNvSpPr>
            <p:nvPr/>
          </p:nvSpPr>
          <p:spPr bwMode="auto">
            <a:xfrm>
              <a:off x="-6010276" y="4667251"/>
              <a:ext cx="38100" cy="139700"/>
            </a:xfrm>
            <a:custGeom>
              <a:avLst/>
              <a:gdLst>
                <a:gd name="T0" fmla="*/ 0 w 9"/>
                <a:gd name="T1" fmla="*/ 0 h 34"/>
                <a:gd name="T2" fmla="*/ 2 w 9"/>
                <a:gd name="T3" fmla="*/ 1 h 34"/>
                <a:gd name="T4" fmla="*/ 8 w 9"/>
                <a:gd name="T5" fmla="*/ 1 h 34"/>
                <a:gd name="T6" fmla="*/ 9 w 9"/>
                <a:gd name="T7" fmla="*/ 0 h 34"/>
                <a:gd name="T8" fmla="*/ 9 w 9"/>
                <a:gd name="T9" fmla="*/ 31 h 34"/>
                <a:gd name="T10" fmla="*/ 8 w 9"/>
                <a:gd name="T11" fmla="*/ 33 h 34"/>
                <a:gd name="T12" fmla="*/ 2 w 9"/>
                <a:gd name="T13" fmla="*/ 33 h 34"/>
                <a:gd name="T14" fmla="*/ 0 w 9"/>
                <a:gd name="T15" fmla="*/ 31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0"/>
                    <a:pt x="1" y="1"/>
                    <a:pt x="2" y="1"/>
                  </a:cubicBezTo>
                  <a:cubicBezTo>
                    <a:pt x="3" y="2"/>
                    <a:pt x="6" y="2"/>
                    <a:pt x="8" y="1"/>
                  </a:cubicBezTo>
                  <a:cubicBezTo>
                    <a:pt x="9" y="1"/>
                    <a:pt x="9" y="0"/>
                    <a:pt x="9" y="0"/>
                  </a:cubicBezTo>
                  <a:cubicBezTo>
                    <a:pt x="9" y="31"/>
                    <a:pt x="9" y="31"/>
                    <a:pt x="9" y="31"/>
                  </a:cubicBezTo>
                  <a:cubicBezTo>
                    <a:pt x="9" y="31"/>
                    <a:pt x="9" y="32"/>
                    <a:pt x="8" y="33"/>
                  </a:cubicBezTo>
                  <a:cubicBezTo>
                    <a:pt x="6" y="34"/>
                    <a:pt x="3" y="34"/>
                    <a:pt x="2" y="33"/>
                  </a:cubicBezTo>
                  <a:cubicBezTo>
                    <a:pt x="1" y="32"/>
                    <a:pt x="0" y="31"/>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7">
              <a:extLst>
                <a:ext uri="{FF2B5EF4-FFF2-40B4-BE49-F238E27FC236}">
                  <a16:creationId xmlns:a16="http://schemas.microsoft.com/office/drawing/2014/main" id="{2940B1AE-86C5-42CE-87F6-543B587615A0}"/>
                </a:ext>
              </a:extLst>
            </p:cNvPr>
            <p:cNvSpPr>
              <a:spLocks noChangeArrowheads="1"/>
            </p:cNvSpPr>
            <p:nvPr/>
          </p:nvSpPr>
          <p:spPr bwMode="auto">
            <a:xfrm>
              <a:off x="-6116638" y="4438651"/>
              <a:ext cx="252413" cy="252413"/>
            </a:xfrm>
            <a:prstGeom prst="ellipse">
              <a:avLst/>
            </a:prstGeom>
            <a:solidFill>
              <a:srgbClr val="27E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a:extLst>
                <a:ext uri="{FF2B5EF4-FFF2-40B4-BE49-F238E27FC236}">
                  <a16:creationId xmlns:a16="http://schemas.microsoft.com/office/drawing/2014/main" id="{5EB42B3C-BA4F-4C71-9093-4523C23FB105}"/>
                </a:ext>
              </a:extLst>
            </p:cNvPr>
            <p:cNvSpPr>
              <a:spLocks/>
            </p:cNvSpPr>
            <p:nvPr/>
          </p:nvSpPr>
          <p:spPr bwMode="auto">
            <a:xfrm>
              <a:off x="-5832476" y="4770438"/>
              <a:ext cx="38100" cy="139700"/>
            </a:xfrm>
            <a:custGeom>
              <a:avLst/>
              <a:gdLst>
                <a:gd name="T0" fmla="*/ 0 w 9"/>
                <a:gd name="T1" fmla="*/ 0 h 34"/>
                <a:gd name="T2" fmla="*/ 1 w 9"/>
                <a:gd name="T3" fmla="*/ 1 h 34"/>
                <a:gd name="T4" fmla="*/ 7 w 9"/>
                <a:gd name="T5" fmla="*/ 1 h 34"/>
                <a:gd name="T6" fmla="*/ 9 w 9"/>
                <a:gd name="T7" fmla="*/ 0 h 34"/>
                <a:gd name="T8" fmla="*/ 8 w 9"/>
                <a:gd name="T9" fmla="*/ 31 h 34"/>
                <a:gd name="T10" fmla="*/ 7 w 9"/>
                <a:gd name="T11" fmla="*/ 33 h 34"/>
                <a:gd name="T12" fmla="*/ 1 w 9"/>
                <a:gd name="T13" fmla="*/ 33 h 34"/>
                <a:gd name="T14" fmla="*/ 0 w 9"/>
                <a:gd name="T15" fmla="*/ 31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0"/>
                    <a:pt x="0" y="1"/>
                    <a:pt x="1" y="1"/>
                  </a:cubicBezTo>
                  <a:cubicBezTo>
                    <a:pt x="3" y="2"/>
                    <a:pt x="6" y="2"/>
                    <a:pt x="7" y="1"/>
                  </a:cubicBezTo>
                  <a:cubicBezTo>
                    <a:pt x="8" y="1"/>
                    <a:pt x="9" y="0"/>
                    <a:pt x="9" y="0"/>
                  </a:cubicBezTo>
                  <a:cubicBezTo>
                    <a:pt x="8" y="31"/>
                    <a:pt x="8" y="31"/>
                    <a:pt x="8" y="31"/>
                  </a:cubicBezTo>
                  <a:cubicBezTo>
                    <a:pt x="8" y="31"/>
                    <a:pt x="8" y="32"/>
                    <a:pt x="7" y="33"/>
                  </a:cubicBezTo>
                  <a:cubicBezTo>
                    <a:pt x="6" y="34"/>
                    <a:pt x="3" y="34"/>
                    <a:pt x="1" y="33"/>
                  </a:cubicBezTo>
                  <a:cubicBezTo>
                    <a:pt x="0" y="32"/>
                    <a:pt x="0" y="31"/>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39">
              <a:extLst>
                <a:ext uri="{FF2B5EF4-FFF2-40B4-BE49-F238E27FC236}">
                  <a16:creationId xmlns:a16="http://schemas.microsoft.com/office/drawing/2014/main" id="{4CBC4C2E-0AFD-432B-8897-87C1E57918A4}"/>
                </a:ext>
              </a:extLst>
            </p:cNvPr>
            <p:cNvSpPr>
              <a:spLocks noChangeArrowheads="1"/>
            </p:cNvSpPr>
            <p:nvPr/>
          </p:nvSpPr>
          <p:spPr bwMode="auto">
            <a:xfrm>
              <a:off x="-5938838" y="4541838"/>
              <a:ext cx="252413" cy="252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a:extLst>
                <a:ext uri="{FF2B5EF4-FFF2-40B4-BE49-F238E27FC236}">
                  <a16:creationId xmlns:a16="http://schemas.microsoft.com/office/drawing/2014/main" id="{E1FBF418-367A-4841-B598-7A899A08754B}"/>
                </a:ext>
              </a:extLst>
            </p:cNvPr>
            <p:cNvSpPr>
              <a:spLocks/>
            </p:cNvSpPr>
            <p:nvPr/>
          </p:nvSpPr>
          <p:spPr bwMode="auto">
            <a:xfrm>
              <a:off x="-6191251" y="3148013"/>
              <a:ext cx="115888" cy="66675"/>
            </a:xfrm>
            <a:custGeom>
              <a:avLst/>
              <a:gdLst>
                <a:gd name="T0" fmla="*/ 0 w 73"/>
                <a:gd name="T1" fmla="*/ 13 h 42"/>
                <a:gd name="T2" fmla="*/ 23 w 73"/>
                <a:gd name="T3" fmla="*/ 0 h 42"/>
                <a:gd name="T4" fmla="*/ 73 w 73"/>
                <a:gd name="T5" fmla="*/ 29 h 42"/>
                <a:gd name="T6" fmla="*/ 49 w 73"/>
                <a:gd name="T7" fmla="*/ 42 h 42"/>
                <a:gd name="T8" fmla="*/ 0 w 73"/>
                <a:gd name="T9" fmla="*/ 13 h 42"/>
              </a:gdLst>
              <a:ahLst/>
              <a:cxnLst>
                <a:cxn ang="0">
                  <a:pos x="T0" y="T1"/>
                </a:cxn>
                <a:cxn ang="0">
                  <a:pos x="T2" y="T3"/>
                </a:cxn>
                <a:cxn ang="0">
                  <a:pos x="T4" y="T5"/>
                </a:cxn>
                <a:cxn ang="0">
                  <a:pos x="T6" y="T7"/>
                </a:cxn>
                <a:cxn ang="0">
                  <a:pos x="T8" y="T9"/>
                </a:cxn>
              </a:cxnLst>
              <a:rect l="0" t="0" r="r" b="b"/>
              <a:pathLst>
                <a:path w="73" h="42">
                  <a:moveTo>
                    <a:pt x="0" y="13"/>
                  </a:moveTo>
                  <a:lnTo>
                    <a:pt x="23" y="0"/>
                  </a:lnTo>
                  <a:lnTo>
                    <a:pt x="73" y="29"/>
                  </a:lnTo>
                  <a:lnTo>
                    <a:pt x="49" y="4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a:extLst>
                <a:ext uri="{FF2B5EF4-FFF2-40B4-BE49-F238E27FC236}">
                  <a16:creationId xmlns:a16="http://schemas.microsoft.com/office/drawing/2014/main" id="{3FF7E931-EC77-42D4-BF4B-22559BD992F5}"/>
                </a:ext>
              </a:extLst>
            </p:cNvPr>
            <p:cNvSpPr>
              <a:spLocks/>
            </p:cNvSpPr>
            <p:nvPr/>
          </p:nvSpPr>
          <p:spPr bwMode="auto">
            <a:xfrm>
              <a:off x="-5989638" y="3259138"/>
              <a:ext cx="115888" cy="66675"/>
            </a:xfrm>
            <a:custGeom>
              <a:avLst/>
              <a:gdLst>
                <a:gd name="T0" fmla="*/ 0 w 73"/>
                <a:gd name="T1" fmla="*/ 16 h 42"/>
                <a:gd name="T2" fmla="*/ 24 w 73"/>
                <a:gd name="T3" fmla="*/ 0 h 42"/>
                <a:gd name="T4" fmla="*/ 73 w 73"/>
                <a:gd name="T5" fmla="*/ 29 h 42"/>
                <a:gd name="T6" fmla="*/ 50 w 73"/>
                <a:gd name="T7" fmla="*/ 42 h 42"/>
                <a:gd name="T8" fmla="*/ 0 w 73"/>
                <a:gd name="T9" fmla="*/ 16 h 42"/>
              </a:gdLst>
              <a:ahLst/>
              <a:cxnLst>
                <a:cxn ang="0">
                  <a:pos x="T0" y="T1"/>
                </a:cxn>
                <a:cxn ang="0">
                  <a:pos x="T2" y="T3"/>
                </a:cxn>
                <a:cxn ang="0">
                  <a:pos x="T4" y="T5"/>
                </a:cxn>
                <a:cxn ang="0">
                  <a:pos x="T6" y="T7"/>
                </a:cxn>
                <a:cxn ang="0">
                  <a:pos x="T8" y="T9"/>
                </a:cxn>
              </a:cxnLst>
              <a:rect l="0" t="0" r="r" b="b"/>
              <a:pathLst>
                <a:path w="73" h="42">
                  <a:moveTo>
                    <a:pt x="0" y="16"/>
                  </a:moveTo>
                  <a:lnTo>
                    <a:pt x="24" y="0"/>
                  </a:lnTo>
                  <a:lnTo>
                    <a:pt x="73" y="29"/>
                  </a:lnTo>
                  <a:lnTo>
                    <a:pt x="50" y="42"/>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a:extLst>
                <a:ext uri="{FF2B5EF4-FFF2-40B4-BE49-F238E27FC236}">
                  <a16:creationId xmlns:a16="http://schemas.microsoft.com/office/drawing/2014/main" id="{371D1051-B666-4A12-87C2-FCE5CF89BDA0}"/>
                </a:ext>
              </a:extLst>
            </p:cNvPr>
            <p:cNvSpPr>
              <a:spLocks/>
            </p:cNvSpPr>
            <p:nvPr/>
          </p:nvSpPr>
          <p:spPr bwMode="auto">
            <a:xfrm>
              <a:off x="-5789613" y="3375026"/>
              <a:ext cx="114300" cy="66675"/>
            </a:xfrm>
            <a:custGeom>
              <a:avLst/>
              <a:gdLst>
                <a:gd name="T0" fmla="*/ 0 w 72"/>
                <a:gd name="T1" fmla="*/ 13 h 42"/>
                <a:gd name="T2" fmla="*/ 23 w 72"/>
                <a:gd name="T3" fmla="*/ 0 h 42"/>
                <a:gd name="T4" fmla="*/ 72 w 72"/>
                <a:gd name="T5" fmla="*/ 29 h 42"/>
                <a:gd name="T6" fmla="*/ 49 w 72"/>
                <a:gd name="T7" fmla="*/ 42 h 42"/>
                <a:gd name="T8" fmla="*/ 0 w 72"/>
                <a:gd name="T9" fmla="*/ 13 h 42"/>
              </a:gdLst>
              <a:ahLst/>
              <a:cxnLst>
                <a:cxn ang="0">
                  <a:pos x="T0" y="T1"/>
                </a:cxn>
                <a:cxn ang="0">
                  <a:pos x="T2" y="T3"/>
                </a:cxn>
                <a:cxn ang="0">
                  <a:pos x="T4" y="T5"/>
                </a:cxn>
                <a:cxn ang="0">
                  <a:pos x="T6" y="T7"/>
                </a:cxn>
                <a:cxn ang="0">
                  <a:pos x="T8" y="T9"/>
                </a:cxn>
              </a:cxnLst>
              <a:rect l="0" t="0" r="r" b="b"/>
              <a:pathLst>
                <a:path w="72" h="42">
                  <a:moveTo>
                    <a:pt x="0" y="13"/>
                  </a:moveTo>
                  <a:lnTo>
                    <a:pt x="23" y="0"/>
                  </a:lnTo>
                  <a:lnTo>
                    <a:pt x="72" y="29"/>
                  </a:lnTo>
                  <a:lnTo>
                    <a:pt x="49" y="4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a:extLst>
                <a:ext uri="{FF2B5EF4-FFF2-40B4-BE49-F238E27FC236}">
                  <a16:creationId xmlns:a16="http://schemas.microsoft.com/office/drawing/2014/main" id="{0E908E95-E6D5-483B-9870-1445411DE78C}"/>
                </a:ext>
              </a:extLst>
            </p:cNvPr>
            <p:cNvSpPr>
              <a:spLocks/>
            </p:cNvSpPr>
            <p:nvPr/>
          </p:nvSpPr>
          <p:spPr bwMode="auto">
            <a:xfrm>
              <a:off x="-5588001" y="3490913"/>
              <a:ext cx="115888" cy="61913"/>
            </a:xfrm>
            <a:custGeom>
              <a:avLst/>
              <a:gdLst>
                <a:gd name="T0" fmla="*/ 0 w 73"/>
                <a:gd name="T1" fmla="*/ 13 h 39"/>
                <a:gd name="T2" fmla="*/ 24 w 73"/>
                <a:gd name="T3" fmla="*/ 0 h 39"/>
                <a:gd name="T4" fmla="*/ 73 w 73"/>
                <a:gd name="T5" fmla="*/ 29 h 39"/>
                <a:gd name="T6" fmla="*/ 50 w 73"/>
                <a:gd name="T7" fmla="*/ 39 h 39"/>
                <a:gd name="T8" fmla="*/ 0 w 73"/>
                <a:gd name="T9" fmla="*/ 13 h 39"/>
              </a:gdLst>
              <a:ahLst/>
              <a:cxnLst>
                <a:cxn ang="0">
                  <a:pos x="T0" y="T1"/>
                </a:cxn>
                <a:cxn ang="0">
                  <a:pos x="T2" y="T3"/>
                </a:cxn>
                <a:cxn ang="0">
                  <a:pos x="T4" y="T5"/>
                </a:cxn>
                <a:cxn ang="0">
                  <a:pos x="T6" y="T7"/>
                </a:cxn>
                <a:cxn ang="0">
                  <a:pos x="T8" y="T9"/>
                </a:cxn>
              </a:cxnLst>
              <a:rect l="0" t="0" r="r" b="b"/>
              <a:pathLst>
                <a:path w="73" h="39">
                  <a:moveTo>
                    <a:pt x="0" y="13"/>
                  </a:moveTo>
                  <a:lnTo>
                    <a:pt x="24" y="0"/>
                  </a:lnTo>
                  <a:lnTo>
                    <a:pt x="73" y="29"/>
                  </a:lnTo>
                  <a:lnTo>
                    <a:pt x="50" y="39"/>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a:extLst>
                <a:ext uri="{FF2B5EF4-FFF2-40B4-BE49-F238E27FC236}">
                  <a16:creationId xmlns:a16="http://schemas.microsoft.com/office/drawing/2014/main" id="{3AE5808B-090B-4A43-B932-B4B53075D86F}"/>
                </a:ext>
              </a:extLst>
            </p:cNvPr>
            <p:cNvSpPr>
              <a:spLocks/>
            </p:cNvSpPr>
            <p:nvPr/>
          </p:nvSpPr>
          <p:spPr bwMode="auto">
            <a:xfrm>
              <a:off x="-5389563" y="3603626"/>
              <a:ext cx="115888" cy="65088"/>
            </a:xfrm>
            <a:custGeom>
              <a:avLst/>
              <a:gdLst>
                <a:gd name="T0" fmla="*/ 0 w 73"/>
                <a:gd name="T1" fmla="*/ 13 h 41"/>
                <a:gd name="T2" fmla="*/ 24 w 73"/>
                <a:gd name="T3" fmla="*/ 0 h 41"/>
                <a:gd name="T4" fmla="*/ 73 w 73"/>
                <a:gd name="T5" fmla="*/ 28 h 41"/>
                <a:gd name="T6" fmla="*/ 50 w 73"/>
                <a:gd name="T7" fmla="*/ 41 h 41"/>
                <a:gd name="T8" fmla="*/ 0 w 73"/>
                <a:gd name="T9" fmla="*/ 13 h 41"/>
              </a:gdLst>
              <a:ahLst/>
              <a:cxnLst>
                <a:cxn ang="0">
                  <a:pos x="T0" y="T1"/>
                </a:cxn>
                <a:cxn ang="0">
                  <a:pos x="T2" y="T3"/>
                </a:cxn>
                <a:cxn ang="0">
                  <a:pos x="T4" y="T5"/>
                </a:cxn>
                <a:cxn ang="0">
                  <a:pos x="T6" y="T7"/>
                </a:cxn>
                <a:cxn ang="0">
                  <a:pos x="T8" y="T9"/>
                </a:cxn>
              </a:cxnLst>
              <a:rect l="0" t="0" r="r" b="b"/>
              <a:pathLst>
                <a:path w="73" h="41">
                  <a:moveTo>
                    <a:pt x="0" y="13"/>
                  </a:moveTo>
                  <a:lnTo>
                    <a:pt x="24" y="0"/>
                  </a:lnTo>
                  <a:lnTo>
                    <a:pt x="73" y="28"/>
                  </a:lnTo>
                  <a:lnTo>
                    <a:pt x="50" y="4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a:extLst>
                <a:ext uri="{FF2B5EF4-FFF2-40B4-BE49-F238E27FC236}">
                  <a16:creationId xmlns:a16="http://schemas.microsoft.com/office/drawing/2014/main" id="{8566AA78-9AD7-46D2-ACF0-76626B7C44AA}"/>
                </a:ext>
              </a:extLst>
            </p:cNvPr>
            <p:cNvSpPr>
              <a:spLocks/>
            </p:cNvSpPr>
            <p:nvPr/>
          </p:nvSpPr>
          <p:spPr bwMode="auto">
            <a:xfrm>
              <a:off x="-5186363" y="3719513"/>
              <a:ext cx="115888" cy="65088"/>
            </a:xfrm>
            <a:custGeom>
              <a:avLst/>
              <a:gdLst>
                <a:gd name="T0" fmla="*/ 0 w 73"/>
                <a:gd name="T1" fmla="*/ 13 h 41"/>
                <a:gd name="T2" fmla="*/ 23 w 73"/>
                <a:gd name="T3" fmla="*/ 0 h 41"/>
                <a:gd name="T4" fmla="*/ 73 w 73"/>
                <a:gd name="T5" fmla="*/ 28 h 41"/>
                <a:gd name="T6" fmla="*/ 49 w 73"/>
                <a:gd name="T7" fmla="*/ 41 h 41"/>
                <a:gd name="T8" fmla="*/ 0 w 73"/>
                <a:gd name="T9" fmla="*/ 13 h 41"/>
              </a:gdLst>
              <a:ahLst/>
              <a:cxnLst>
                <a:cxn ang="0">
                  <a:pos x="T0" y="T1"/>
                </a:cxn>
                <a:cxn ang="0">
                  <a:pos x="T2" y="T3"/>
                </a:cxn>
                <a:cxn ang="0">
                  <a:pos x="T4" y="T5"/>
                </a:cxn>
                <a:cxn ang="0">
                  <a:pos x="T6" y="T7"/>
                </a:cxn>
                <a:cxn ang="0">
                  <a:pos x="T8" y="T9"/>
                </a:cxn>
              </a:cxnLst>
              <a:rect l="0" t="0" r="r" b="b"/>
              <a:pathLst>
                <a:path w="73" h="41">
                  <a:moveTo>
                    <a:pt x="0" y="13"/>
                  </a:moveTo>
                  <a:lnTo>
                    <a:pt x="23" y="0"/>
                  </a:lnTo>
                  <a:lnTo>
                    <a:pt x="73" y="28"/>
                  </a:lnTo>
                  <a:lnTo>
                    <a:pt x="49" y="4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2901BB89-622C-46A0-B59F-07465F748027}"/>
                </a:ext>
              </a:extLst>
            </p:cNvPr>
            <p:cNvSpPr>
              <a:spLocks/>
            </p:cNvSpPr>
            <p:nvPr/>
          </p:nvSpPr>
          <p:spPr bwMode="auto">
            <a:xfrm>
              <a:off x="-4987926" y="3830638"/>
              <a:ext cx="115888" cy="66675"/>
            </a:xfrm>
            <a:custGeom>
              <a:avLst/>
              <a:gdLst>
                <a:gd name="T0" fmla="*/ 0 w 73"/>
                <a:gd name="T1" fmla="*/ 13 h 42"/>
                <a:gd name="T2" fmla="*/ 23 w 73"/>
                <a:gd name="T3" fmla="*/ 0 h 42"/>
                <a:gd name="T4" fmla="*/ 73 w 73"/>
                <a:gd name="T5" fmla="*/ 29 h 42"/>
                <a:gd name="T6" fmla="*/ 49 w 73"/>
                <a:gd name="T7" fmla="*/ 42 h 42"/>
                <a:gd name="T8" fmla="*/ 0 w 73"/>
                <a:gd name="T9" fmla="*/ 13 h 42"/>
              </a:gdLst>
              <a:ahLst/>
              <a:cxnLst>
                <a:cxn ang="0">
                  <a:pos x="T0" y="T1"/>
                </a:cxn>
                <a:cxn ang="0">
                  <a:pos x="T2" y="T3"/>
                </a:cxn>
                <a:cxn ang="0">
                  <a:pos x="T4" y="T5"/>
                </a:cxn>
                <a:cxn ang="0">
                  <a:pos x="T6" y="T7"/>
                </a:cxn>
                <a:cxn ang="0">
                  <a:pos x="T8" y="T9"/>
                </a:cxn>
              </a:cxnLst>
              <a:rect l="0" t="0" r="r" b="b"/>
              <a:pathLst>
                <a:path w="73" h="42">
                  <a:moveTo>
                    <a:pt x="0" y="13"/>
                  </a:moveTo>
                  <a:lnTo>
                    <a:pt x="23" y="0"/>
                  </a:lnTo>
                  <a:lnTo>
                    <a:pt x="73" y="29"/>
                  </a:lnTo>
                  <a:lnTo>
                    <a:pt x="49" y="4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a:extLst>
                <a:ext uri="{FF2B5EF4-FFF2-40B4-BE49-F238E27FC236}">
                  <a16:creationId xmlns:a16="http://schemas.microsoft.com/office/drawing/2014/main" id="{941728E1-EAE5-4629-9C86-86E27E1B69FD}"/>
                </a:ext>
              </a:extLst>
            </p:cNvPr>
            <p:cNvSpPr>
              <a:spLocks/>
            </p:cNvSpPr>
            <p:nvPr/>
          </p:nvSpPr>
          <p:spPr bwMode="auto">
            <a:xfrm>
              <a:off x="-4784726" y="3946526"/>
              <a:ext cx="115888" cy="66675"/>
            </a:xfrm>
            <a:custGeom>
              <a:avLst/>
              <a:gdLst>
                <a:gd name="T0" fmla="*/ 0 w 73"/>
                <a:gd name="T1" fmla="*/ 13 h 42"/>
                <a:gd name="T2" fmla="*/ 23 w 73"/>
                <a:gd name="T3" fmla="*/ 0 h 42"/>
                <a:gd name="T4" fmla="*/ 73 w 73"/>
                <a:gd name="T5" fmla="*/ 29 h 42"/>
                <a:gd name="T6" fmla="*/ 49 w 73"/>
                <a:gd name="T7" fmla="*/ 42 h 42"/>
                <a:gd name="T8" fmla="*/ 0 w 73"/>
                <a:gd name="T9" fmla="*/ 13 h 42"/>
              </a:gdLst>
              <a:ahLst/>
              <a:cxnLst>
                <a:cxn ang="0">
                  <a:pos x="T0" y="T1"/>
                </a:cxn>
                <a:cxn ang="0">
                  <a:pos x="T2" y="T3"/>
                </a:cxn>
                <a:cxn ang="0">
                  <a:pos x="T4" y="T5"/>
                </a:cxn>
                <a:cxn ang="0">
                  <a:pos x="T6" y="T7"/>
                </a:cxn>
                <a:cxn ang="0">
                  <a:pos x="T8" y="T9"/>
                </a:cxn>
              </a:cxnLst>
              <a:rect l="0" t="0" r="r" b="b"/>
              <a:pathLst>
                <a:path w="73" h="42">
                  <a:moveTo>
                    <a:pt x="0" y="13"/>
                  </a:moveTo>
                  <a:lnTo>
                    <a:pt x="23" y="0"/>
                  </a:lnTo>
                  <a:lnTo>
                    <a:pt x="73" y="29"/>
                  </a:lnTo>
                  <a:lnTo>
                    <a:pt x="49" y="4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a:extLst>
                <a:ext uri="{FF2B5EF4-FFF2-40B4-BE49-F238E27FC236}">
                  <a16:creationId xmlns:a16="http://schemas.microsoft.com/office/drawing/2014/main" id="{4D9619E1-C83C-4D49-9781-02FC663CD09F}"/>
                </a:ext>
              </a:extLst>
            </p:cNvPr>
            <p:cNvSpPr>
              <a:spLocks/>
            </p:cNvSpPr>
            <p:nvPr/>
          </p:nvSpPr>
          <p:spPr bwMode="auto">
            <a:xfrm>
              <a:off x="-4586288" y="4057651"/>
              <a:ext cx="115888" cy="66675"/>
            </a:xfrm>
            <a:custGeom>
              <a:avLst/>
              <a:gdLst>
                <a:gd name="T0" fmla="*/ 0 w 73"/>
                <a:gd name="T1" fmla="*/ 13 h 42"/>
                <a:gd name="T2" fmla="*/ 23 w 73"/>
                <a:gd name="T3" fmla="*/ 0 h 42"/>
                <a:gd name="T4" fmla="*/ 73 w 73"/>
                <a:gd name="T5" fmla="*/ 29 h 42"/>
                <a:gd name="T6" fmla="*/ 49 w 73"/>
                <a:gd name="T7" fmla="*/ 42 h 42"/>
                <a:gd name="T8" fmla="*/ 0 w 73"/>
                <a:gd name="T9" fmla="*/ 13 h 42"/>
              </a:gdLst>
              <a:ahLst/>
              <a:cxnLst>
                <a:cxn ang="0">
                  <a:pos x="T0" y="T1"/>
                </a:cxn>
                <a:cxn ang="0">
                  <a:pos x="T2" y="T3"/>
                </a:cxn>
                <a:cxn ang="0">
                  <a:pos x="T4" y="T5"/>
                </a:cxn>
                <a:cxn ang="0">
                  <a:pos x="T6" y="T7"/>
                </a:cxn>
                <a:cxn ang="0">
                  <a:pos x="T8" y="T9"/>
                </a:cxn>
              </a:cxnLst>
              <a:rect l="0" t="0" r="r" b="b"/>
              <a:pathLst>
                <a:path w="73" h="42">
                  <a:moveTo>
                    <a:pt x="0" y="13"/>
                  </a:moveTo>
                  <a:lnTo>
                    <a:pt x="23" y="0"/>
                  </a:lnTo>
                  <a:lnTo>
                    <a:pt x="73" y="29"/>
                  </a:lnTo>
                  <a:lnTo>
                    <a:pt x="49" y="4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a:extLst>
                <a:ext uri="{FF2B5EF4-FFF2-40B4-BE49-F238E27FC236}">
                  <a16:creationId xmlns:a16="http://schemas.microsoft.com/office/drawing/2014/main" id="{894F0DB4-BECA-4AB4-A976-11E80F828192}"/>
                </a:ext>
              </a:extLst>
            </p:cNvPr>
            <p:cNvSpPr>
              <a:spLocks/>
            </p:cNvSpPr>
            <p:nvPr/>
          </p:nvSpPr>
          <p:spPr bwMode="auto">
            <a:xfrm>
              <a:off x="-5815013" y="3946526"/>
              <a:ext cx="115888" cy="66675"/>
            </a:xfrm>
            <a:custGeom>
              <a:avLst/>
              <a:gdLst>
                <a:gd name="T0" fmla="*/ 73 w 73"/>
                <a:gd name="T1" fmla="*/ 13 h 42"/>
                <a:gd name="T2" fmla="*/ 49 w 73"/>
                <a:gd name="T3" fmla="*/ 0 h 42"/>
                <a:gd name="T4" fmla="*/ 0 w 73"/>
                <a:gd name="T5" fmla="*/ 29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49" y="0"/>
                  </a:lnTo>
                  <a:lnTo>
                    <a:pt x="0" y="29"/>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a:extLst>
                <a:ext uri="{FF2B5EF4-FFF2-40B4-BE49-F238E27FC236}">
                  <a16:creationId xmlns:a16="http://schemas.microsoft.com/office/drawing/2014/main" id="{89177CC0-656C-4594-A7BF-546EFFFCA002}"/>
                </a:ext>
              </a:extLst>
            </p:cNvPr>
            <p:cNvSpPr>
              <a:spLocks/>
            </p:cNvSpPr>
            <p:nvPr/>
          </p:nvSpPr>
          <p:spPr bwMode="auto">
            <a:xfrm>
              <a:off x="-6013451" y="4062413"/>
              <a:ext cx="115888" cy="66675"/>
            </a:xfrm>
            <a:custGeom>
              <a:avLst/>
              <a:gdLst>
                <a:gd name="T0" fmla="*/ 73 w 73"/>
                <a:gd name="T1" fmla="*/ 13 h 42"/>
                <a:gd name="T2" fmla="*/ 49 w 73"/>
                <a:gd name="T3" fmla="*/ 0 h 42"/>
                <a:gd name="T4" fmla="*/ 0 w 73"/>
                <a:gd name="T5" fmla="*/ 29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49" y="0"/>
                  </a:lnTo>
                  <a:lnTo>
                    <a:pt x="0" y="29"/>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a:extLst>
                <a:ext uri="{FF2B5EF4-FFF2-40B4-BE49-F238E27FC236}">
                  <a16:creationId xmlns:a16="http://schemas.microsoft.com/office/drawing/2014/main" id="{AD26959E-F08B-44B4-8D21-D09B25761742}"/>
                </a:ext>
              </a:extLst>
            </p:cNvPr>
            <p:cNvSpPr>
              <a:spLocks/>
            </p:cNvSpPr>
            <p:nvPr/>
          </p:nvSpPr>
          <p:spPr bwMode="auto">
            <a:xfrm>
              <a:off x="-6216651" y="4178301"/>
              <a:ext cx="115888" cy="69850"/>
            </a:xfrm>
            <a:custGeom>
              <a:avLst/>
              <a:gdLst>
                <a:gd name="T0" fmla="*/ 73 w 73"/>
                <a:gd name="T1" fmla="*/ 13 h 44"/>
                <a:gd name="T2" fmla="*/ 50 w 73"/>
                <a:gd name="T3" fmla="*/ 0 h 44"/>
                <a:gd name="T4" fmla="*/ 0 w 73"/>
                <a:gd name="T5" fmla="*/ 31 h 44"/>
                <a:gd name="T6" fmla="*/ 24 w 73"/>
                <a:gd name="T7" fmla="*/ 44 h 44"/>
                <a:gd name="T8" fmla="*/ 73 w 73"/>
                <a:gd name="T9" fmla="*/ 13 h 44"/>
              </a:gdLst>
              <a:ahLst/>
              <a:cxnLst>
                <a:cxn ang="0">
                  <a:pos x="T0" y="T1"/>
                </a:cxn>
                <a:cxn ang="0">
                  <a:pos x="T2" y="T3"/>
                </a:cxn>
                <a:cxn ang="0">
                  <a:pos x="T4" y="T5"/>
                </a:cxn>
                <a:cxn ang="0">
                  <a:pos x="T6" y="T7"/>
                </a:cxn>
                <a:cxn ang="0">
                  <a:pos x="T8" y="T9"/>
                </a:cxn>
              </a:cxnLst>
              <a:rect l="0" t="0" r="r" b="b"/>
              <a:pathLst>
                <a:path w="73" h="44">
                  <a:moveTo>
                    <a:pt x="73" y="13"/>
                  </a:moveTo>
                  <a:lnTo>
                    <a:pt x="50" y="0"/>
                  </a:lnTo>
                  <a:lnTo>
                    <a:pt x="0" y="31"/>
                  </a:lnTo>
                  <a:lnTo>
                    <a:pt x="24" y="44"/>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id="{B0CC7D1D-E027-4BE9-9ED0-D543994F1808}"/>
                </a:ext>
              </a:extLst>
            </p:cNvPr>
            <p:cNvSpPr>
              <a:spLocks/>
            </p:cNvSpPr>
            <p:nvPr/>
          </p:nvSpPr>
          <p:spPr bwMode="auto">
            <a:xfrm>
              <a:off x="-6415088" y="4294188"/>
              <a:ext cx="115888" cy="69850"/>
            </a:xfrm>
            <a:custGeom>
              <a:avLst/>
              <a:gdLst>
                <a:gd name="T0" fmla="*/ 73 w 73"/>
                <a:gd name="T1" fmla="*/ 16 h 44"/>
                <a:gd name="T2" fmla="*/ 50 w 73"/>
                <a:gd name="T3" fmla="*/ 0 h 44"/>
                <a:gd name="T4" fmla="*/ 0 w 73"/>
                <a:gd name="T5" fmla="*/ 31 h 44"/>
                <a:gd name="T6" fmla="*/ 24 w 73"/>
                <a:gd name="T7" fmla="*/ 44 h 44"/>
                <a:gd name="T8" fmla="*/ 73 w 73"/>
                <a:gd name="T9" fmla="*/ 16 h 44"/>
              </a:gdLst>
              <a:ahLst/>
              <a:cxnLst>
                <a:cxn ang="0">
                  <a:pos x="T0" y="T1"/>
                </a:cxn>
                <a:cxn ang="0">
                  <a:pos x="T2" y="T3"/>
                </a:cxn>
                <a:cxn ang="0">
                  <a:pos x="T4" y="T5"/>
                </a:cxn>
                <a:cxn ang="0">
                  <a:pos x="T6" y="T7"/>
                </a:cxn>
                <a:cxn ang="0">
                  <a:pos x="T8" y="T9"/>
                </a:cxn>
              </a:cxnLst>
              <a:rect l="0" t="0" r="r" b="b"/>
              <a:pathLst>
                <a:path w="73" h="44">
                  <a:moveTo>
                    <a:pt x="73" y="16"/>
                  </a:moveTo>
                  <a:lnTo>
                    <a:pt x="50" y="0"/>
                  </a:lnTo>
                  <a:lnTo>
                    <a:pt x="0" y="31"/>
                  </a:lnTo>
                  <a:lnTo>
                    <a:pt x="24" y="44"/>
                  </a:lnTo>
                  <a:lnTo>
                    <a:pt x="7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a:extLst>
                <a:ext uri="{FF2B5EF4-FFF2-40B4-BE49-F238E27FC236}">
                  <a16:creationId xmlns:a16="http://schemas.microsoft.com/office/drawing/2014/main" id="{05CBCB5C-F082-4919-9327-8FEFF4E18825}"/>
                </a:ext>
              </a:extLst>
            </p:cNvPr>
            <p:cNvSpPr>
              <a:spLocks/>
            </p:cNvSpPr>
            <p:nvPr/>
          </p:nvSpPr>
          <p:spPr bwMode="auto">
            <a:xfrm>
              <a:off x="-6618288" y="4414838"/>
              <a:ext cx="115888" cy="65088"/>
            </a:xfrm>
            <a:custGeom>
              <a:avLst/>
              <a:gdLst>
                <a:gd name="T0" fmla="*/ 73 w 73"/>
                <a:gd name="T1" fmla="*/ 13 h 41"/>
                <a:gd name="T2" fmla="*/ 50 w 73"/>
                <a:gd name="T3" fmla="*/ 0 h 41"/>
                <a:gd name="T4" fmla="*/ 0 w 73"/>
                <a:gd name="T5" fmla="*/ 28 h 41"/>
                <a:gd name="T6" fmla="*/ 24 w 73"/>
                <a:gd name="T7" fmla="*/ 41 h 41"/>
                <a:gd name="T8" fmla="*/ 73 w 73"/>
                <a:gd name="T9" fmla="*/ 13 h 41"/>
              </a:gdLst>
              <a:ahLst/>
              <a:cxnLst>
                <a:cxn ang="0">
                  <a:pos x="T0" y="T1"/>
                </a:cxn>
                <a:cxn ang="0">
                  <a:pos x="T2" y="T3"/>
                </a:cxn>
                <a:cxn ang="0">
                  <a:pos x="T4" y="T5"/>
                </a:cxn>
                <a:cxn ang="0">
                  <a:pos x="T6" y="T7"/>
                </a:cxn>
                <a:cxn ang="0">
                  <a:pos x="T8" y="T9"/>
                </a:cxn>
              </a:cxnLst>
              <a:rect l="0" t="0" r="r" b="b"/>
              <a:pathLst>
                <a:path w="73" h="41">
                  <a:moveTo>
                    <a:pt x="73" y="13"/>
                  </a:moveTo>
                  <a:lnTo>
                    <a:pt x="50" y="0"/>
                  </a:lnTo>
                  <a:lnTo>
                    <a:pt x="0" y="28"/>
                  </a:lnTo>
                  <a:lnTo>
                    <a:pt x="24" y="41"/>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id="{7E077DB2-1D40-4ED8-9B5E-687CC29346C8}"/>
                </a:ext>
              </a:extLst>
            </p:cNvPr>
            <p:cNvSpPr>
              <a:spLocks/>
            </p:cNvSpPr>
            <p:nvPr/>
          </p:nvSpPr>
          <p:spPr bwMode="auto">
            <a:xfrm>
              <a:off x="-6816726" y="4530726"/>
              <a:ext cx="115888" cy="65088"/>
            </a:xfrm>
            <a:custGeom>
              <a:avLst/>
              <a:gdLst>
                <a:gd name="T0" fmla="*/ 73 w 73"/>
                <a:gd name="T1" fmla="*/ 13 h 41"/>
                <a:gd name="T2" fmla="*/ 50 w 73"/>
                <a:gd name="T3" fmla="*/ 0 h 41"/>
                <a:gd name="T4" fmla="*/ 0 w 73"/>
                <a:gd name="T5" fmla="*/ 28 h 41"/>
                <a:gd name="T6" fmla="*/ 24 w 73"/>
                <a:gd name="T7" fmla="*/ 41 h 41"/>
                <a:gd name="T8" fmla="*/ 73 w 73"/>
                <a:gd name="T9" fmla="*/ 13 h 41"/>
              </a:gdLst>
              <a:ahLst/>
              <a:cxnLst>
                <a:cxn ang="0">
                  <a:pos x="T0" y="T1"/>
                </a:cxn>
                <a:cxn ang="0">
                  <a:pos x="T2" y="T3"/>
                </a:cxn>
                <a:cxn ang="0">
                  <a:pos x="T4" y="T5"/>
                </a:cxn>
                <a:cxn ang="0">
                  <a:pos x="T6" y="T7"/>
                </a:cxn>
                <a:cxn ang="0">
                  <a:pos x="T8" y="T9"/>
                </a:cxn>
              </a:cxnLst>
              <a:rect l="0" t="0" r="r" b="b"/>
              <a:pathLst>
                <a:path w="73" h="41">
                  <a:moveTo>
                    <a:pt x="73" y="13"/>
                  </a:moveTo>
                  <a:lnTo>
                    <a:pt x="50" y="0"/>
                  </a:lnTo>
                  <a:lnTo>
                    <a:pt x="0" y="28"/>
                  </a:lnTo>
                  <a:lnTo>
                    <a:pt x="24" y="41"/>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id="{34D7DB5F-2B45-4ED6-9B85-A745FFC07699}"/>
                </a:ext>
              </a:extLst>
            </p:cNvPr>
            <p:cNvSpPr>
              <a:spLocks/>
            </p:cNvSpPr>
            <p:nvPr/>
          </p:nvSpPr>
          <p:spPr bwMode="auto">
            <a:xfrm>
              <a:off x="-7018338" y="4645026"/>
              <a:ext cx="115888" cy="66675"/>
            </a:xfrm>
            <a:custGeom>
              <a:avLst/>
              <a:gdLst>
                <a:gd name="T0" fmla="*/ 73 w 73"/>
                <a:gd name="T1" fmla="*/ 14 h 42"/>
                <a:gd name="T2" fmla="*/ 49 w 73"/>
                <a:gd name="T3" fmla="*/ 0 h 42"/>
                <a:gd name="T4" fmla="*/ 0 w 73"/>
                <a:gd name="T5" fmla="*/ 29 h 42"/>
                <a:gd name="T6" fmla="*/ 23 w 73"/>
                <a:gd name="T7" fmla="*/ 42 h 42"/>
                <a:gd name="T8" fmla="*/ 73 w 73"/>
                <a:gd name="T9" fmla="*/ 14 h 42"/>
              </a:gdLst>
              <a:ahLst/>
              <a:cxnLst>
                <a:cxn ang="0">
                  <a:pos x="T0" y="T1"/>
                </a:cxn>
                <a:cxn ang="0">
                  <a:pos x="T2" y="T3"/>
                </a:cxn>
                <a:cxn ang="0">
                  <a:pos x="T4" y="T5"/>
                </a:cxn>
                <a:cxn ang="0">
                  <a:pos x="T6" y="T7"/>
                </a:cxn>
                <a:cxn ang="0">
                  <a:pos x="T8" y="T9"/>
                </a:cxn>
              </a:cxnLst>
              <a:rect l="0" t="0" r="r" b="b"/>
              <a:pathLst>
                <a:path w="73" h="42">
                  <a:moveTo>
                    <a:pt x="73" y="14"/>
                  </a:moveTo>
                  <a:lnTo>
                    <a:pt x="49" y="0"/>
                  </a:lnTo>
                  <a:lnTo>
                    <a:pt x="0" y="29"/>
                  </a:lnTo>
                  <a:lnTo>
                    <a:pt x="23" y="42"/>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a:extLst>
                <a:ext uri="{FF2B5EF4-FFF2-40B4-BE49-F238E27FC236}">
                  <a16:creationId xmlns:a16="http://schemas.microsoft.com/office/drawing/2014/main" id="{D2F4AF6C-51AB-4631-9FC4-0DFEDBCAFB74}"/>
                </a:ext>
              </a:extLst>
            </p:cNvPr>
            <p:cNvSpPr>
              <a:spLocks/>
            </p:cNvSpPr>
            <p:nvPr/>
          </p:nvSpPr>
          <p:spPr bwMode="auto">
            <a:xfrm>
              <a:off x="-7216776" y="4760913"/>
              <a:ext cx="115888" cy="66675"/>
            </a:xfrm>
            <a:custGeom>
              <a:avLst/>
              <a:gdLst>
                <a:gd name="T0" fmla="*/ 73 w 73"/>
                <a:gd name="T1" fmla="*/ 14 h 42"/>
                <a:gd name="T2" fmla="*/ 49 w 73"/>
                <a:gd name="T3" fmla="*/ 0 h 42"/>
                <a:gd name="T4" fmla="*/ 0 w 73"/>
                <a:gd name="T5" fmla="*/ 29 h 42"/>
                <a:gd name="T6" fmla="*/ 23 w 73"/>
                <a:gd name="T7" fmla="*/ 42 h 42"/>
                <a:gd name="T8" fmla="*/ 73 w 73"/>
                <a:gd name="T9" fmla="*/ 14 h 42"/>
              </a:gdLst>
              <a:ahLst/>
              <a:cxnLst>
                <a:cxn ang="0">
                  <a:pos x="T0" y="T1"/>
                </a:cxn>
                <a:cxn ang="0">
                  <a:pos x="T2" y="T3"/>
                </a:cxn>
                <a:cxn ang="0">
                  <a:pos x="T4" y="T5"/>
                </a:cxn>
                <a:cxn ang="0">
                  <a:pos x="T6" y="T7"/>
                </a:cxn>
                <a:cxn ang="0">
                  <a:pos x="T8" y="T9"/>
                </a:cxn>
              </a:cxnLst>
              <a:rect l="0" t="0" r="r" b="b"/>
              <a:pathLst>
                <a:path w="73" h="42">
                  <a:moveTo>
                    <a:pt x="73" y="14"/>
                  </a:moveTo>
                  <a:lnTo>
                    <a:pt x="49" y="0"/>
                  </a:lnTo>
                  <a:lnTo>
                    <a:pt x="0" y="29"/>
                  </a:lnTo>
                  <a:lnTo>
                    <a:pt x="23" y="42"/>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a:extLst>
                <a:ext uri="{FF2B5EF4-FFF2-40B4-BE49-F238E27FC236}">
                  <a16:creationId xmlns:a16="http://schemas.microsoft.com/office/drawing/2014/main" id="{08673FC9-2A91-4554-A8AF-76A0352D2A9D}"/>
                </a:ext>
              </a:extLst>
            </p:cNvPr>
            <p:cNvSpPr>
              <a:spLocks/>
            </p:cNvSpPr>
            <p:nvPr/>
          </p:nvSpPr>
          <p:spPr bwMode="auto">
            <a:xfrm>
              <a:off x="-7419976" y="4876801"/>
              <a:ext cx="115888" cy="66675"/>
            </a:xfrm>
            <a:custGeom>
              <a:avLst/>
              <a:gdLst>
                <a:gd name="T0" fmla="*/ 73 w 73"/>
                <a:gd name="T1" fmla="*/ 14 h 42"/>
                <a:gd name="T2" fmla="*/ 49 w 73"/>
                <a:gd name="T3" fmla="*/ 0 h 42"/>
                <a:gd name="T4" fmla="*/ 0 w 73"/>
                <a:gd name="T5" fmla="*/ 29 h 42"/>
                <a:gd name="T6" fmla="*/ 23 w 73"/>
                <a:gd name="T7" fmla="*/ 42 h 42"/>
                <a:gd name="T8" fmla="*/ 73 w 73"/>
                <a:gd name="T9" fmla="*/ 14 h 42"/>
              </a:gdLst>
              <a:ahLst/>
              <a:cxnLst>
                <a:cxn ang="0">
                  <a:pos x="T0" y="T1"/>
                </a:cxn>
                <a:cxn ang="0">
                  <a:pos x="T2" y="T3"/>
                </a:cxn>
                <a:cxn ang="0">
                  <a:pos x="T4" y="T5"/>
                </a:cxn>
                <a:cxn ang="0">
                  <a:pos x="T6" y="T7"/>
                </a:cxn>
                <a:cxn ang="0">
                  <a:pos x="T8" y="T9"/>
                </a:cxn>
              </a:cxnLst>
              <a:rect l="0" t="0" r="r" b="b"/>
              <a:pathLst>
                <a:path w="73" h="42">
                  <a:moveTo>
                    <a:pt x="73" y="14"/>
                  </a:moveTo>
                  <a:lnTo>
                    <a:pt x="49" y="0"/>
                  </a:lnTo>
                  <a:lnTo>
                    <a:pt x="0" y="29"/>
                  </a:lnTo>
                  <a:lnTo>
                    <a:pt x="23" y="42"/>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a:extLst>
                <a:ext uri="{FF2B5EF4-FFF2-40B4-BE49-F238E27FC236}">
                  <a16:creationId xmlns:a16="http://schemas.microsoft.com/office/drawing/2014/main" id="{75F3A379-6E9E-4781-B98A-716B62A84C6C}"/>
                </a:ext>
              </a:extLst>
            </p:cNvPr>
            <p:cNvSpPr>
              <a:spLocks/>
            </p:cNvSpPr>
            <p:nvPr/>
          </p:nvSpPr>
          <p:spPr bwMode="auto">
            <a:xfrm>
              <a:off x="-6948488" y="3243263"/>
              <a:ext cx="115888" cy="69850"/>
            </a:xfrm>
            <a:custGeom>
              <a:avLst/>
              <a:gdLst>
                <a:gd name="T0" fmla="*/ 73 w 73"/>
                <a:gd name="T1" fmla="*/ 15 h 44"/>
                <a:gd name="T2" fmla="*/ 52 w 73"/>
                <a:gd name="T3" fmla="*/ 0 h 44"/>
                <a:gd name="T4" fmla="*/ 0 w 73"/>
                <a:gd name="T5" fmla="*/ 31 h 44"/>
                <a:gd name="T6" fmla="*/ 23 w 73"/>
                <a:gd name="T7" fmla="*/ 44 h 44"/>
                <a:gd name="T8" fmla="*/ 73 w 73"/>
                <a:gd name="T9" fmla="*/ 15 h 44"/>
              </a:gdLst>
              <a:ahLst/>
              <a:cxnLst>
                <a:cxn ang="0">
                  <a:pos x="T0" y="T1"/>
                </a:cxn>
                <a:cxn ang="0">
                  <a:pos x="T2" y="T3"/>
                </a:cxn>
                <a:cxn ang="0">
                  <a:pos x="T4" y="T5"/>
                </a:cxn>
                <a:cxn ang="0">
                  <a:pos x="T6" y="T7"/>
                </a:cxn>
                <a:cxn ang="0">
                  <a:pos x="T8" y="T9"/>
                </a:cxn>
              </a:cxnLst>
              <a:rect l="0" t="0" r="r" b="b"/>
              <a:pathLst>
                <a:path w="73" h="44">
                  <a:moveTo>
                    <a:pt x="73" y="15"/>
                  </a:moveTo>
                  <a:lnTo>
                    <a:pt x="52" y="0"/>
                  </a:lnTo>
                  <a:lnTo>
                    <a:pt x="0" y="31"/>
                  </a:lnTo>
                  <a:lnTo>
                    <a:pt x="23" y="44"/>
                  </a:lnTo>
                  <a:lnTo>
                    <a:pt x="7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a:extLst>
                <a:ext uri="{FF2B5EF4-FFF2-40B4-BE49-F238E27FC236}">
                  <a16:creationId xmlns:a16="http://schemas.microsoft.com/office/drawing/2014/main" id="{6C285298-E88C-40C4-9C33-352AB9638873}"/>
                </a:ext>
              </a:extLst>
            </p:cNvPr>
            <p:cNvSpPr>
              <a:spLocks/>
            </p:cNvSpPr>
            <p:nvPr/>
          </p:nvSpPr>
          <p:spPr bwMode="auto">
            <a:xfrm>
              <a:off x="-7146926" y="3362326"/>
              <a:ext cx="115888" cy="66675"/>
            </a:xfrm>
            <a:custGeom>
              <a:avLst/>
              <a:gdLst>
                <a:gd name="T0" fmla="*/ 73 w 73"/>
                <a:gd name="T1" fmla="*/ 13 h 42"/>
                <a:gd name="T2" fmla="*/ 49 w 73"/>
                <a:gd name="T3" fmla="*/ 0 h 42"/>
                <a:gd name="T4" fmla="*/ 0 w 73"/>
                <a:gd name="T5" fmla="*/ 29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49" y="0"/>
                  </a:lnTo>
                  <a:lnTo>
                    <a:pt x="0" y="29"/>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a:extLst>
                <a:ext uri="{FF2B5EF4-FFF2-40B4-BE49-F238E27FC236}">
                  <a16:creationId xmlns:a16="http://schemas.microsoft.com/office/drawing/2014/main" id="{1C103585-ABB2-4DAE-A552-3524A7B2296F}"/>
                </a:ext>
              </a:extLst>
            </p:cNvPr>
            <p:cNvSpPr>
              <a:spLocks/>
            </p:cNvSpPr>
            <p:nvPr/>
          </p:nvSpPr>
          <p:spPr bwMode="auto">
            <a:xfrm>
              <a:off x="-7350126" y="3478213"/>
              <a:ext cx="115888" cy="66675"/>
            </a:xfrm>
            <a:custGeom>
              <a:avLst/>
              <a:gdLst>
                <a:gd name="T0" fmla="*/ 73 w 73"/>
                <a:gd name="T1" fmla="*/ 13 h 42"/>
                <a:gd name="T2" fmla="*/ 52 w 73"/>
                <a:gd name="T3" fmla="*/ 0 h 42"/>
                <a:gd name="T4" fmla="*/ 0 w 73"/>
                <a:gd name="T5" fmla="*/ 29 h 42"/>
                <a:gd name="T6" fmla="*/ 24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2" y="0"/>
                  </a:lnTo>
                  <a:lnTo>
                    <a:pt x="0" y="29"/>
                  </a:lnTo>
                  <a:lnTo>
                    <a:pt x="24"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a:extLst>
                <a:ext uri="{FF2B5EF4-FFF2-40B4-BE49-F238E27FC236}">
                  <a16:creationId xmlns:a16="http://schemas.microsoft.com/office/drawing/2014/main" id="{5F769E22-423E-43F8-AB5F-D52DCEEF5668}"/>
                </a:ext>
              </a:extLst>
            </p:cNvPr>
            <p:cNvSpPr>
              <a:spLocks/>
            </p:cNvSpPr>
            <p:nvPr/>
          </p:nvSpPr>
          <p:spPr bwMode="auto">
            <a:xfrm>
              <a:off x="-7548563" y="3594101"/>
              <a:ext cx="115888" cy="66675"/>
            </a:xfrm>
            <a:custGeom>
              <a:avLst/>
              <a:gdLst>
                <a:gd name="T0" fmla="*/ 73 w 73"/>
                <a:gd name="T1" fmla="*/ 13 h 42"/>
                <a:gd name="T2" fmla="*/ 50 w 73"/>
                <a:gd name="T3" fmla="*/ 0 h 42"/>
                <a:gd name="T4" fmla="*/ 0 w 73"/>
                <a:gd name="T5" fmla="*/ 29 h 42"/>
                <a:gd name="T6" fmla="*/ 24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0" y="0"/>
                  </a:lnTo>
                  <a:lnTo>
                    <a:pt x="0" y="29"/>
                  </a:lnTo>
                  <a:lnTo>
                    <a:pt x="24"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a:extLst>
                <a:ext uri="{FF2B5EF4-FFF2-40B4-BE49-F238E27FC236}">
                  <a16:creationId xmlns:a16="http://schemas.microsoft.com/office/drawing/2014/main" id="{1EEBDF80-EACF-45BB-8ED4-64A4506C95B8}"/>
                </a:ext>
              </a:extLst>
            </p:cNvPr>
            <p:cNvSpPr>
              <a:spLocks/>
            </p:cNvSpPr>
            <p:nvPr/>
          </p:nvSpPr>
          <p:spPr bwMode="auto">
            <a:xfrm>
              <a:off x="-7750176" y="3709988"/>
              <a:ext cx="114300" cy="66675"/>
            </a:xfrm>
            <a:custGeom>
              <a:avLst/>
              <a:gdLst>
                <a:gd name="T0" fmla="*/ 72 w 72"/>
                <a:gd name="T1" fmla="*/ 13 h 42"/>
                <a:gd name="T2" fmla="*/ 52 w 72"/>
                <a:gd name="T3" fmla="*/ 0 h 42"/>
                <a:gd name="T4" fmla="*/ 0 w 72"/>
                <a:gd name="T5" fmla="*/ 29 h 42"/>
                <a:gd name="T6" fmla="*/ 23 w 72"/>
                <a:gd name="T7" fmla="*/ 42 h 42"/>
                <a:gd name="T8" fmla="*/ 72 w 72"/>
                <a:gd name="T9" fmla="*/ 13 h 42"/>
              </a:gdLst>
              <a:ahLst/>
              <a:cxnLst>
                <a:cxn ang="0">
                  <a:pos x="T0" y="T1"/>
                </a:cxn>
                <a:cxn ang="0">
                  <a:pos x="T2" y="T3"/>
                </a:cxn>
                <a:cxn ang="0">
                  <a:pos x="T4" y="T5"/>
                </a:cxn>
                <a:cxn ang="0">
                  <a:pos x="T6" y="T7"/>
                </a:cxn>
                <a:cxn ang="0">
                  <a:pos x="T8" y="T9"/>
                </a:cxn>
              </a:cxnLst>
              <a:rect l="0" t="0" r="r" b="b"/>
              <a:pathLst>
                <a:path w="72" h="42">
                  <a:moveTo>
                    <a:pt x="72" y="13"/>
                  </a:moveTo>
                  <a:lnTo>
                    <a:pt x="52" y="0"/>
                  </a:lnTo>
                  <a:lnTo>
                    <a:pt x="0" y="29"/>
                  </a:lnTo>
                  <a:lnTo>
                    <a:pt x="23" y="42"/>
                  </a:lnTo>
                  <a:lnTo>
                    <a:pt x="7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a:extLst>
                <a:ext uri="{FF2B5EF4-FFF2-40B4-BE49-F238E27FC236}">
                  <a16:creationId xmlns:a16="http://schemas.microsoft.com/office/drawing/2014/main" id="{38B6BA56-66D6-49E4-82FA-F7B4935F83C0}"/>
                </a:ext>
              </a:extLst>
            </p:cNvPr>
            <p:cNvSpPr>
              <a:spLocks/>
            </p:cNvSpPr>
            <p:nvPr/>
          </p:nvSpPr>
          <p:spPr bwMode="auto">
            <a:xfrm>
              <a:off x="-7950201" y="3825876"/>
              <a:ext cx="115888" cy="66675"/>
            </a:xfrm>
            <a:custGeom>
              <a:avLst/>
              <a:gdLst>
                <a:gd name="T0" fmla="*/ 73 w 73"/>
                <a:gd name="T1" fmla="*/ 13 h 42"/>
                <a:gd name="T2" fmla="*/ 50 w 73"/>
                <a:gd name="T3" fmla="*/ 0 h 42"/>
                <a:gd name="T4" fmla="*/ 0 w 73"/>
                <a:gd name="T5" fmla="*/ 29 h 42"/>
                <a:gd name="T6" fmla="*/ 24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0" y="0"/>
                  </a:lnTo>
                  <a:lnTo>
                    <a:pt x="0" y="29"/>
                  </a:lnTo>
                  <a:lnTo>
                    <a:pt x="24"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a:extLst>
                <a:ext uri="{FF2B5EF4-FFF2-40B4-BE49-F238E27FC236}">
                  <a16:creationId xmlns:a16="http://schemas.microsoft.com/office/drawing/2014/main" id="{7A44A181-7934-40DE-9BE5-837E4BAFFA20}"/>
                </a:ext>
              </a:extLst>
            </p:cNvPr>
            <p:cNvSpPr>
              <a:spLocks/>
            </p:cNvSpPr>
            <p:nvPr/>
          </p:nvSpPr>
          <p:spPr bwMode="auto">
            <a:xfrm>
              <a:off x="-8151813" y="3941763"/>
              <a:ext cx="115888" cy="66675"/>
            </a:xfrm>
            <a:custGeom>
              <a:avLst/>
              <a:gdLst>
                <a:gd name="T0" fmla="*/ 73 w 73"/>
                <a:gd name="T1" fmla="*/ 13 h 42"/>
                <a:gd name="T2" fmla="*/ 52 w 73"/>
                <a:gd name="T3" fmla="*/ 0 h 42"/>
                <a:gd name="T4" fmla="*/ 0 w 73"/>
                <a:gd name="T5" fmla="*/ 32 h 42"/>
                <a:gd name="T6" fmla="*/ 23 w 73"/>
                <a:gd name="T7" fmla="*/ 42 h 42"/>
                <a:gd name="T8" fmla="*/ 73 w 73"/>
                <a:gd name="T9" fmla="*/ 13 h 42"/>
              </a:gdLst>
              <a:ahLst/>
              <a:cxnLst>
                <a:cxn ang="0">
                  <a:pos x="T0" y="T1"/>
                </a:cxn>
                <a:cxn ang="0">
                  <a:pos x="T2" y="T3"/>
                </a:cxn>
                <a:cxn ang="0">
                  <a:pos x="T4" y="T5"/>
                </a:cxn>
                <a:cxn ang="0">
                  <a:pos x="T6" y="T7"/>
                </a:cxn>
                <a:cxn ang="0">
                  <a:pos x="T8" y="T9"/>
                </a:cxn>
              </a:cxnLst>
              <a:rect l="0" t="0" r="r" b="b"/>
              <a:pathLst>
                <a:path w="73" h="42">
                  <a:moveTo>
                    <a:pt x="73" y="13"/>
                  </a:moveTo>
                  <a:lnTo>
                    <a:pt x="52" y="0"/>
                  </a:lnTo>
                  <a:lnTo>
                    <a:pt x="0" y="32"/>
                  </a:lnTo>
                  <a:lnTo>
                    <a:pt x="23" y="42"/>
                  </a:lnTo>
                  <a:lnTo>
                    <a:pt x="7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a:extLst>
                <a:ext uri="{FF2B5EF4-FFF2-40B4-BE49-F238E27FC236}">
                  <a16:creationId xmlns:a16="http://schemas.microsoft.com/office/drawing/2014/main" id="{1C7C68A4-94B8-48E1-99B6-9E803670D66B}"/>
                </a:ext>
              </a:extLst>
            </p:cNvPr>
            <p:cNvSpPr>
              <a:spLocks/>
            </p:cNvSpPr>
            <p:nvPr/>
          </p:nvSpPr>
          <p:spPr bwMode="auto">
            <a:xfrm>
              <a:off x="-8350251" y="4057651"/>
              <a:ext cx="115888" cy="71438"/>
            </a:xfrm>
            <a:custGeom>
              <a:avLst/>
              <a:gdLst>
                <a:gd name="T0" fmla="*/ 73 w 73"/>
                <a:gd name="T1" fmla="*/ 16 h 45"/>
                <a:gd name="T2" fmla="*/ 49 w 73"/>
                <a:gd name="T3" fmla="*/ 0 h 45"/>
                <a:gd name="T4" fmla="*/ 0 w 73"/>
                <a:gd name="T5" fmla="*/ 32 h 45"/>
                <a:gd name="T6" fmla="*/ 23 w 73"/>
                <a:gd name="T7" fmla="*/ 45 h 45"/>
                <a:gd name="T8" fmla="*/ 73 w 73"/>
                <a:gd name="T9" fmla="*/ 16 h 45"/>
              </a:gdLst>
              <a:ahLst/>
              <a:cxnLst>
                <a:cxn ang="0">
                  <a:pos x="T0" y="T1"/>
                </a:cxn>
                <a:cxn ang="0">
                  <a:pos x="T2" y="T3"/>
                </a:cxn>
                <a:cxn ang="0">
                  <a:pos x="T4" y="T5"/>
                </a:cxn>
                <a:cxn ang="0">
                  <a:pos x="T6" y="T7"/>
                </a:cxn>
                <a:cxn ang="0">
                  <a:pos x="T8" y="T9"/>
                </a:cxn>
              </a:cxnLst>
              <a:rect l="0" t="0" r="r" b="b"/>
              <a:pathLst>
                <a:path w="73" h="45">
                  <a:moveTo>
                    <a:pt x="73" y="16"/>
                  </a:moveTo>
                  <a:lnTo>
                    <a:pt x="49" y="0"/>
                  </a:lnTo>
                  <a:lnTo>
                    <a:pt x="0" y="32"/>
                  </a:lnTo>
                  <a:lnTo>
                    <a:pt x="23" y="45"/>
                  </a:lnTo>
                  <a:lnTo>
                    <a:pt x="7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a:extLst>
                <a:ext uri="{FF2B5EF4-FFF2-40B4-BE49-F238E27FC236}">
                  <a16:creationId xmlns:a16="http://schemas.microsoft.com/office/drawing/2014/main" id="{1F7A3E6B-732D-4FAE-95BF-9F7EE5F951F3}"/>
                </a:ext>
              </a:extLst>
            </p:cNvPr>
            <p:cNvSpPr>
              <a:spLocks/>
            </p:cNvSpPr>
            <p:nvPr/>
          </p:nvSpPr>
          <p:spPr bwMode="auto">
            <a:xfrm>
              <a:off x="-8553451" y="4173538"/>
              <a:ext cx="115888" cy="71438"/>
            </a:xfrm>
            <a:custGeom>
              <a:avLst/>
              <a:gdLst>
                <a:gd name="T0" fmla="*/ 73 w 73"/>
                <a:gd name="T1" fmla="*/ 16 h 45"/>
                <a:gd name="T2" fmla="*/ 52 w 73"/>
                <a:gd name="T3" fmla="*/ 0 h 45"/>
                <a:gd name="T4" fmla="*/ 0 w 73"/>
                <a:gd name="T5" fmla="*/ 32 h 45"/>
                <a:gd name="T6" fmla="*/ 23 w 73"/>
                <a:gd name="T7" fmla="*/ 45 h 45"/>
                <a:gd name="T8" fmla="*/ 73 w 73"/>
                <a:gd name="T9" fmla="*/ 16 h 45"/>
              </a:gdLst>
              <a:ahLst/>
              <a:cxnLst>
                <a:cxn ang="0">
                  <a:pos x="T0" y="T1"/>
                </a:cxn>
                <a:cxn ang="0">
                  <a:pos x="T2" y="T3"/>
                </a:cxn>
                <a:cxn ang="0">
                  <a:pos x="T4" y="T5"/>
                </a:cxn>
                <a:cxn ang="0">
                  <a:pos x="T6" y="T7"/>
                </a:cxn>
                <a:cxn ang="0">
                  <a:pos x="T8" y="T9"/>
                </a:cxn>
              </a:cxnLst>
              <a:rect l="0" t="0" r="r" b="b"/>
              <a:pathLst>
                <a:path w="73" h="45">
                  <a:moveTo>
                    <a:pt x="73" y="16"/>
                  </a:moveTo>
                  <a:lnTo>
                    <a:pt x="52" y="0"/>
                  </a:lnTo>
                  <a:lnTo>
                    <a:pt x="0" y="32"/>
                  </a:lnTo>
                  <a:lnTo>
                    <a:pt x="23" y="45"/>
                  </a:lnTo>
                  <a:lnTo>
                    <a:pt x="7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a:extLst>
                <a:ext uri="{FF2B5EF4-FFF2-40B4-BE49-F238E27FC236}">
                  <a16:creationId xmlns:a16="http://schemas.microsoft.com/office/drawing/2014/main" id="{47158435-DAEE-480E-93AF-BD0F3DE0D40E}"/>
                </a:ext>
              </a:extLst>
            </p:cNvPr>
            <p:cNvSpPr>
              <a:spLocks/>
            </p:cNvSpPr>
            <p:nvPr/>
          </p:nvSpPr>
          <p:spPr bwMode="auto">
            <a:xfrm>
              <a:off x="-6953251" y="1149351"/>
              <a:ext cx="484187" cy="2536825"/>
            </a:xfrm>
            <a:custGeom>
              <a:avLst/>
              <a:gdLst>
                <a:gd name="T0" fmla="*/ 3 w 305"/>
                <a:gd name="T1" fmla="*/ 1598 h 1598"/>
                <a:gd name="T2" fmla="*/ 303 w 305"/>
                <a:gd name="T3" fmla="*/ 1426 h 1598"/>
                <a:gd name="T4" fmla="*/ 305 w 305"/>
                <a:gd name="T5" fmla="*/ 0 h 1598"/>
                <a:gd name="T6" fmla="*/ 0 w 305"/>
                <a:gd name="T7" fmla="*/ 174 h 1598"/>
                <a:gd name="T8" fmla="*/ 3 w 305"/>
                <a:gd name="T9" fmla="*/ 1598 h 1598"/>
              </a:gdLst>
              <a:ahLst/>
              <a:cxnLst>
                <a:cxn ang="0">
                  <a:pos x="T0" y="T1"/>
                </a:cxn>
                <a:cxn ang="0">
                  <a:pos x="T2" y="T3"/>
                </a:cxn>
                <a:cxn ang="0">
                  <a:pos x="T4" y="T5"/>
                </a:cxn>
                <a:cxn ang="0">
                  <a:pos x="T6" y="T7"/>
                </a:cxn>
                <a:cxn ang="0">
                  <a:pos x="T8" y="T9"/>
                </a:cxn>
              </a:cxnLst>
              <a:rect l="0" t="0" r="r" b="b"/>
              <a:pathLst>
                <a:path w="305" h="1598">
                  <a:moveTo>
                    <a:pt x="3" y="1598"/>
                  </a:moveTo>
                  <a:lnTo>
                    <a:pt x="303" y="1426"/>
                  </a:lnTo>
                  <a:lnTo>
                    <a:pt x="305" y="0"/>
                  </a:lnTo>
                  <a:lnTo>
                    <a:pt x="0" y="174"/>
                  </a:lnTo>
                  <a:lnTo>
                    <a:pt x="3" y="1598"/>
                  </a:lnTo>
                  <a:close/>
                </a:path>
              </a:pathLst>
            </a:custGeom>
            <a:solidFill>
              <a:srgbClr val="D2E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a:extLst>
                <a:ext uri="{FF2B5EF4-FFF2-40B4-BE49-F238E27FC236}">
                  <a16:creationId xmlns:a16="http://schemas.microsoft.com/office/drawing/2014/main" id="{01199989-A97F-46BF-8308-DA6C6D098632}"/>
                </a:ext>
              </a:extLst>
            </p:cNvPr>
            <p:cNvSpPr>
              <a:spLocks/>
            </p:cNvSpPr>
            <p:nvPr/>
          </p:nvSpPr>
          <p:spPr bwMode="auto">
            <a:xfrm>
              <a:off x="-6456363" y="1435101"/>
              <a:ext cx="492125" cy="2536825"/>
            </a:xfrm>
            <a:custGeom>
              <a:avLst/>
              <a:gdLst>
                <a:gd name="T0" fmla="*/ 307 w 310"/>
                <a:gd name="T1" fmla="*/ 0 h 1598"/>
                <a:gd name="T2" fmla="*/ 310 w 310"/>
                <a:gd name="T3" fmla="*/ 1426 h 1598"/>
                <a:gd name="T4" fmla="*/ 5 w 310"/>
                <a:gd name="T5" fmla="*/ 1598 h 1598"/>
                <a:gd name="T6" fmla="*/ 0 w 310"/>
                <a:gd name="T7" fmla="*/ 174 h 1598"/>
                <a:gd name="T8" fmla="*/ 307 w 310"/>
                <a:gd name="T9" fmla="*/ 0 h 1598"/>
              </a:gdLst>
              <a:ahLst/>
              <a:cxnLst>
                <a:cxn ang="0">
                  <a:pos x="T0" y="T1"/>
                </a:cxn>
                <a:cxn ang="0">
                  <a:pos x="T2" y="T3"/>
                </a:cxn>
                <a:cxn ang="0">
                  <a:pos x="T4" y="T5"/>
                </a:cxn>
                <a:cxn ang="0">
                  <a:pos x="T6" y="T7"/>
                </a:cxn>
                <a:cxn ang="0">
                  <a:pos x="T8" y="T9"/>
                </a:cxn>
              </a:cxnLst>
              <a:rect l="0" t="0" r="r" b="b"/>
              <a:pathLst>
                <a:path w="310" h="1598">
                  <a:moveTo>
                    <a:pt x="307" y="0"/>
                  </a:moveTo>
                  <a:lnTo>
                    <a:pt x="310" y="1426"/>
                  </a:lnTo>
                  <a:lnTo>
                    <a:pt x="5" y="1598"/>
                  </a:lnTo>
                  <a:lnTo>
                    <a:pt x="0" y="174"/>
                  </a:lnTo>
                  <a:lnTo>
                    <a:pt x="307"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a:extLst>
                <a:ext uri="{FF2B5EF4-FFF2-40B4-BE49-F238E27FC236}">
                  <a16:creationId xmlns:a16="http://schemas.microsoft.com/office/drawing/2014/main" id="{CD22A1B5-67B6-4A97-8009-6661452EA802}"/>
                </a:ext>
              </a:extLst>
            </p:cNvPr>
            <p:cNvSpPr>
              <a:spLocks/>
            </p:cNvSpPr>
            <p:nvPr/>
          </p:nvSpPr>
          <p:spPr bwMode="auto">
            <a:xfrm>
              <a:off x="-6953251" y="1425576"/>
              <a:ext cx="504825" cy="2546350"/>
            </a:xfrm>
            <a:custGeom>
              <a:avLst/>
              <a:gdLst>
                <a:gd name="T0" fmla="*/ 318 w 318"/>
                <a:gd name="T1" fmla="*/ 1604 h 1604"/>
                <a:gd name="T2" fmla="*/ 3 w 318"/>
                <a:gd name="T3" fmla="*/ 1424 h 1604"/>
                <a:gd name="T4" fmla="*/ 0 w 318"/>
                <a:gd name="T5" fmla="*/ 0 h 1604"/>
                <a:gd name="T6" fmla="*/ 313 w 318"/>
                <a:gd name="T7" fmla="*/ 180 h 1604"/>
                <a:gd name="T8" fmla="*/ 318 w 318"/>
                <a:gd name="T9" fmla="*/ 1604 h 1604"/>
              </a:gdLst>
              <a:ahLst/>
              <a:cxnLst>
                <a:cxn ang="0">
                  <a:pos x="T0" y="T1"/>
                </a:cxn>
                <a:cxn ang="0">
                  <a:pos x="T2" y="T3"/>
                </a:cxn>
                <a:cxn ang="0">
                  <a:pos x="T4" y="T5"/>
                </a:cxn>
                <a:cxn ang="0">
                  <a:pos x="T6" y="T7"/>
                </a:cxn>
                <a:cxn ang="0">
                  <a:pos x="T8" y="T9"/>
                </a:cxn>
              </a:cxnLst>
              <a:rect l="0" t="0" r="r" b="b"/>
              <a:pathLst>
                <a:path w="318" h="1604">
                  <a:moveTo>
                    <a:pt x="318" y="1604"/>
                  </a:moveTo>
                  <a:lnTo>
                    <a:pt x="3" y="1424"/>
                  </a:lnTo>
                  <a:lnTo>
                    <a:pt x="0" y="0"/>
                  </a:lnTo>
                  <a:lnTo>
                    <a:pt x="313" y="180"/>
                  </a:lnTo>
                  <a:lnTo>
                    <a:pt x="318" y="1604"/>
                  </a:ln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a:extLst>
                <a:ext uri="{FF2B5EF4-FFF2-40B4-BE49-F238E27FC236}">
                  <a16:creationId xmlns:a16="http://schemas.microsoft.com/office/drawing/2014/main" id="{94BA8C5F-0F7C-47BE-ADBB-FD3CDDB416AD}"/>
                </a:ext>
              </a:extLst>
            </p:cNvPr>
            <p:cNvSpPr>
              <a:spLocks/>
            </p:cNvSpPr>
            <p:nvPr/>
          </p:nvSpPr>
          <p:spPr bwMode="auto">
            <a:xfrm>
              <a:off x="-6953251" y="1152526"/>
              <a:ext cx="984250" cy="558800"/>
            </a:xfrm>
            <a:custGeom>
              <a:avLst/>
              <a:gdLst>
                <a:gd name="T0" fmla="*/ 313 w 620"/>
                <a:gd name="T1" fmla="*/ 352 h 352"/>
                <a:gd name="T2" fmla="*/ 0 w 620"/>
                <a:gd name="T3" fmla="*/ 172 h 352"/>
                <a:gd name="T4" fmla="*/ 305 w 620"/>
                <a:gd name="T5" fmla="*/ 0 h 352"/>
                <a:gd name="T6" fmla="*/ 620 w 620"/>
                <a:gd name="T7" fmla="*/ 178 h 352"/>
                <a:gd name="T8" fmla="*/ 313 w 620"/>
                <a:gd name="T9" fmla="*/ 352 h 352"/>
              </a:gdLst>
              <a:ahLst/>
              <a:cxnLst>
                <a:cxn ang="0">
                  <a:pos x="T0" y="T1"/>
                </a:cxn>
                <a:cxn ang="0">
                  <a:pos x="T2" y="T3"/>
                </a:cxn>
                <a:cxn ang="0">
                  <a:pos x="T4" y="T5"/>
                </a:cxn>
                <a:cxn ang="0">
                  <a:pos x="T6" y="T7"/>
                </a:cxn>
                <a:cxn ang="0">
                  <a:pos x="T8" y="T9"/>
                </a:cxn>
              </a:cxnLst>
              <a:rect l="0" t="0" r="r" b="b"/>
              <a:pathLst>
                <a:path w="620" h="352">
                  <a:moveTo>
                    <a:pt x="313" y="352"/>
                  </a:moveTo>
                  <a:lnTo>
                    <a:pt x="0" y="172"/>
                  </a:lnTo>
                  <a:lnTo>
                    <a:pt x="305" y="0"/>
                  </a:lnTo>
                  <a:lnTo>
                    <a:pt x="620" y="178"/>
                  </a:lnTo>
                  <a:lnTo>
                    <a:pt x="313" y="352"/>
                  </a:lnTo>
                  <a:close/>
                </a:path>
              </a:pathLst>
            </a:custGeom>
            <a:solidFill>
              <a:srgbClr val="F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1">
              <a:extLst>
                <a:ext uri="{FF2B5EF4-FFF2-40B4-BE49-F238E27FC236}">
                  <a16:creationId xmlns:a16="http://schemas.microsoft.com/office/drawing/2014/main" id="{4BD20DEE-3ACA-4CF2-83CE-2754EC36FC9A}"/>
                </a:ext>
              </a:extLst>
            </p:cNvPr>
            <p:cNvSpPr>
              <a:spLocks/>
            </p:cNvSpPr>
            <p:nvPr/>
          </p:nvSpPr>
          <p:spPr bwMode="auto">
            <a:xfrm>
              <a:off x="-6786563" y="1604963"/>
              <a:ext cx="69850" cy="119063"/>
            </a:xfrm>
            <a:custGeom>
              <a:avLst/>
              <a:gdLst>
                <a:gd name="T0" fmla="*/ 10 w 44"/>
                <a:gd name="T1" fmla="*/ 5 h 75"/>
                <a:gd name="T2" fmla="*/ 0 w 44"/>
                <a:gd name="T3" fmla="*/ 0 h 75"/>
                <a:gd name="T4" fmla="*/ 0 w 44"/>
                <a:gd name="T5" fmla="*/ 49 h 75"/>
                <a:gd name="T6" fmla="*/ 44 w 44"/>
                <a:gd name="T7" fmla="*/ 75 h 75"/>
                <a:gd name="T8" fmla="*/ 44 w 44"/>
                <a:gd name="T9" fmla="*/ 62 h 75"/>
                <a:gd name="T10" fmla="*/ 44 w 44"/>
                <a:gd name="T11" fmla="*/ 26 h 75"/>
                <a:gd name="T12" fmla="*/ 10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10" y="5"/>
                  </a:moveTo>
                  <a:lnTo>
                    <a:pt x="0" y="0"/>
                  </a:lnTo>
                  <a:lnTo>
                    <a:pt x="0" y="49"/>
                  </a:lnTo>
                  <a:lnTo>
                    <a:pt x="44" y="75"/>
                  </a:lnTo>
                  <a:lnTo>
                    <a:pt x="44" y="62"/>
                  </a:lnTo>
                  <a:lnTo>
                    <a:pt x="44" y="26"/>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a:extLst>
                <a:ext uri="{FF2B5EF4-FFF2-40B4-BE49-F238E27FC236}">
                  <a16:creationId xmlns:a16="http://schemas.microsoft.com/office/drawing/2014/main" id="{4310F944-218A-4B87-BC44-5740159B1617}"/>
                </a:ext>
              </a:extLst>
            </p:cNvPr>
            <p:cNvSpPr>
              <a:spLocks/>
            </p:cNvSpPr>
            <p:nvPr/>
          </p:nvSpPr>
          <p:spPr bwMode="auto">
            <a:xfrm>
              <a:off x="-6894513" y="1550988"/>
              <a:ext cx="66675" cy="119063"/>
            </a:xfrm>
            <a:custGeom>
              <a:avLst/>
              <a:gdLst>
                <a:gd name="T0" fmla="*/ 10 w 42"/>
                <a:gd name="T1" fmla="*/ 5 h 75"/>
                <a:gd name="T2" fmla="*/ 0 w 42"/>
                <a:gd name="T3" fmla="*/ 0 h 75"/>
                <a:gd name="T4" fmla="*/ 0 w 42"/>
                <a:gd name="T5" fmla="*/ 49 h 75"/>
                <a:gd name="T6" fmla="*/ 42 w 42"/>
                <a:gd name="T7" fmla="*/ 75 h 75"/>
                <a:gd name="T8" fmla="*/ 42 w 42"/>
                <a:gd name="T9" fmla="*/ 60 h 75"/>
                <a:gd name="T10" fmla="*/ 42 w 42"/>
                <a:gd name="T11" fmla="*/ 23 h 75"/>
                <a:gd name="T12" fmla="*/ 10 w 42"/>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5"/>
                  </a:moveTo>
                  <a:lnTo>
                    <a:pt x="0" y="0"/>
                  </a:lnTo>
                  <a:lnTo>
                    <a:pt x="0" y="49"/>
                  </a:lnTo>
                  <a:lnTo>
                    <a:pt x="42" y="75"/>
                  </a:lnTo>
                  <a:lnTo>
                    <a:pt x="42" y="60"/>
                  </a:lnTo>
                  <a:lnTo>
                    <a:pt x="42"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a:extLst>
                <a:ext uri="{FF2B5EF4-FFF2-40B4-BE49-F238E27FC236}">
                  <a16:creationId xmlns:a16="http://schemas.microsoft.com/office/drawing/2014/main" id="{C3E58926-DD1E-458E-B80E-EA0296EE3D6B}"/>
                </a:ext>
              </a:extLst>
            </p:cNvPr>
            <p:cNvSpPr>
              <a:spLocks/>
            </p:cNvSpPr>
            <p:nvPr/>
          </p:nvSpPr>
          <p:spPr bwMode="auto">
            <a:xfrm>
              <a:off x="-6680201" y="1666876"/>
              <a:ext cx="66675" cy="119063"/>
            </a:xfrm>
            <a:custGeom>
              <a:avLst/>
              <a:gdLst>
                <a:gd name="T0" fmla="*/ 11 w 42"/>
                <a:gd name="T1" fmla="*/ 5 h 75"/>
                <a:gd name="T2" fmla="*/ 0 w 42"/>
                <a:gd name="T3" fmla="*/ 0 h 75"/>
                <a:gd name="T4" fmla="*/ 0 w 42"/>
                <a:gd name="T5" fmla="*/ 49 h 75"/>
                <a:gd name="T6" fmla="*/ 42 w 42"/>
                <a:gd name="T7" fmla="*/ 75 h 75"/>
                <a:gd name="T8" fmla="*/ 42 w 42"/>
                <a:gd name="T9" fmla="*/ 60 h 75"/>
                <a:gd name="T10" fmla="*/ 42 w 42"/>
                <a:gd name="T11" fmla="*/ 23 h 75"/>
                <a:gd name="T12" fmla="*/ 11 w 42"/>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5"/>
                  </a:moveTo>
                  <a:lnTo>
                    <a:pt x="0" y="0"/>
                  </a:lnTo>
                  <a:lnTo>
                    <a:pt x="0" y="49"/>
                  </a:lnTo>
                  <a:lnTo>
                    <a:pt x="42" y="75"/>
                  </a:lnTo>
                  <a:lnTo>
                    <a:pt x="42" y="60"/>
                  </a:lnTo>
                  <a:lnTo>
                    <a:pt x="42"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id="{F5F31DFB-8206-4A8C-94E1-5EFB8F2EDAB3}"/>
                </a:ext>
              </a:extLst>
            </p:cNvPr>
            <p:cNvSpPr>
              <a:spLocks/>
            </p:cNvSpPr>
            <p:nvPr/>
          </p:nvSpPr>
          <p:spPr bwMode="auto">
            <a:xfrm>
              <a:off x="-6577013" y="1724026"/>
              <a:ext cx="71438" cy="120650"/>
            </a:xfrm>
            <a:custGeom>
              <a:avLst/>
              <a:gdLst>
                <a:gd name="T0" fmla="*/ 13 w 45"/>
                <a:gd name="T1" fmla="*/ 8 h 76"/>
                <a:gd name="T2" fmla="*/ 0 w 45"/>
                <a:gd name="T3" fmla="*/ 0 h 76"/>
                <a:gd name="T4" fmla="*/ 0 w 45"/>
                <a:gd name="T5" fmla="*/ 52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52"/>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id="{DEDDDD54-B95F-4226-99FE-36D5C31B63AF}"/>
                </a:ext>
              </a:extLst>
            </p:cNvPr>
            <p:cNvSpPr>
              <a:spLocks/>
            </p:cNvSpPr>
            <p:nvPr/>
          </p:nvSpPr>
          <p:spPr bwMode="auto">
            <a:xfrm>
              <a:off x="-6191251" y="1600201"/>
              <a:ext cx="69850" cy="120650"/>
            </a:xfrm>
            <a:custGeom>
              <a:avLst/>
              <a:gdLst>
                <a:gd name="T0" fmla="*/ 31 w 44"/>
                <a:gd name="T1" fmla="*/ 8 h 76"/>
                <a:gd name="T2" fmla="*/ 44 w 44"/>
                <a:gd name="T3" fmla="*/ 0 h 76"/>
                <a:gd name="T4" fmla="*/ 44 w 44"/>
                <a:gd name="T5" fmla="*/ 49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49"/>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id="{59C32A25-F3CF-4BCB-A55C-3640C7C6FE3E}"/>
                </a:ext>
              </a:extLst>
            </p:cNvPr>
            <p:cNvSpPr>
              <a:spLocks/>
            </p:cNvSpPr>
            <p:nvPr/>
          </p:nvSpPr>
          <p:spPr bwMode="auto">
            <a:xfrm>
              <a:off x="-6299201" y="1662113"/>
              <a:ext cx="69850" cy="120650"/>
            </a:xfrm>
            <a:custGeom>
              <a:avLst/>
              <a:gdLst>
                <a:gd name="T0" fmla="*/ 31 w 44"/>
                <a:gd name="T1" fmla="*/ 8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0"/>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a:extLst>
                <a:ext uri="{FF2B5EF4-FFF2-40B4-BE49-F238E27FC236}">
                  <a16:creationId xmlns:a16="http://schemas.microsoft.com/office/drawing/2014/main" id="{645E2506-955C-43A4-A32A-00CFD4FE55FC}"/>
                </a:ext>
              </a:extLst>
            </p:cNvPr>
            <p:cNvSpPr>
              <a:spLocks/>
            </p:cNvSpPr>
            <p:nvPr/>
          </p:nvSpPr>
          <p:spPr bwMode="auto">
            <a:xfrm>
              <a:off x="-6407151" y="1724026"/>
              <a:ext cx="71438" cy="120650"/>
            </a:xfrm>
            <a:custGeom>
              <a:avLst/>
              <a:gdLst>
                <a:gd name="T0" fmla="*/ 32 w 45"/>
                <a:gd name="T1" fmla="*/ 5 h 76"/>
                <a:gd name="T2" fmla="*/ 45 w 45"/>
                <a:gd name="T3" fmla="*/ 0 h 76"/>
                <a:gd name="T4" fmla="*/ 45 w 45"/>
                <a:gd name="T5" fmla="*/ 50 h 76"/>
                <a:gd name="T6" fmla="*/ 0 w 45"/>
                <a:gd name="T7" fmla="*/ 76 h 76"/>
                <a:gd name="T8" fmla="*/ 0 w 45"/>
                <a:gd name="T9" fmla="*/ 60 h 76"/>
                <a:gd name="T10" fmla="*/ 0 w 45"/>
                <a:gd name="T11" fmla="*/ 24 h 76"/>
                <a:gd name="T12" fmla="*/ 32 w 45"/>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5"/>
                  </a:moveTo>
                  <a:lnTo>
                    <a:pt x="45" y="0"/>
                  </a:lnTo>
                  <a:lnTo>
                    <a:pt x="45" y="50"/>
                  </a:lnTo>
                  <a:lnTo>
                    <a:pt x="0" y="76"/>
                  </a:lnTo>
                  <a:lnTo>
                    <a:pt x="0" y="60"/>
                  </a:lnTo>
                  <a:lnTo>
                    <a:pt x="0" y="24"/>
                  </a:lnTo>
                  <a:lnTo>
                    <a:pt x="32"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a:extLst>
                <a:ext uri="{FF2B5EF4-FFF2-40B4-BE49-F238E27FC236}">
                  <a16:creationId xmlns:a16="http://schemas.microsoft.com/office/drawing/2014/main" id="{5888E1D9-16EB-4A4E-9267-908EF254136A}"/>
                </a:ext>
              </a:extLst>
            </p:cNvPr>
            <p:cNvSpPr>
              <a:spLocks/>
            </p:cNvSpPr>
            <p:nvPr/>
          </p:nvSpPr>
          <p:spPr bwMode="auto">
            <a:xfrm>
              <a:off x="-6083301" y="1541463"/>
              <a:ext cx="69850" cy="120650"/>
            </a:xfrm>
            <a:custGeom>
              <a:avLst/>
              <a:gdLst>
                <a:gd name="T0" fmla="*/ 31 w 44"/>
                <a:gd name="T1" fmla="*/ 6 h 76"/>
                <a:gd name="T2" fmla="*/ 44 w 44"/>
                <a:gd name="T3" fmla="*/ 0 h 76"/>
                <a:gd name="T4" fmla="*/ 44 w 44"/>
                <a:gd name="T5" fmla="*/ 50 h 76"/>
                <a:gd name="T6" fmla="*/ 0 w 44"/>
                <a:gd name="T7" fmla="*/ 76 h 76"/>
                <a:gd name="T8" fmla="*/ 0 w 44"/>
                <a:gd name="T9" fmla="*/ 63 h 76"/>
                <a:gd name="T10" fmla="*/ 0 w 44"/>
                <a:gd name="T11" fmla="*/ 24 h 76"/>
                <a:gd name="T12" fmla="*/ 31 w 44"/>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6"/>
                  </a:moveTo>
                  <a:lnTo>
                    <a:pt x="44" y="0"/>
                  </a:lnTo>
                  <a:lnTo>
                    <a:pt x="44" y="50"/>
                  </a:lnTo>
                  <a:lnTo>
                    <a:pt x="0" y="76"/>
                  </a:lnTo>
                  <a:lnTo>
                    <a:pt x="0" y="63"/>
                  </a:lnTo>
                  <a:lnTo>
                    <a:pt x="0" y="24"/>
                  </a:lnTo>
                  <a:lnTo>
                    <a:pt x="31"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EEDF76AC-4758-4339-803B-99139E977127}"/>
                </a:ext>
              </a:extLst>
            </p:cNvPr>
            <p:cNvSpPr>
              <a:spLocks/>
            </p:cNvSpPr>
            <p:nvPr/>
          </p:nvSpPr>
          <p:spPr bwMode="auto">
            <a:xfrm>
              <a:off x="-6786563" y="1731963"/>
              <a:ext cx="69850" cy="120650"/>
            </a:xfrm>
            <a:custGeom>
              <a:avLst/>
              <a:gdLst>
                <a:gd name="T0" fmla="*/ 10 w 44"/>
                <a:gd name="T1" fmla="*/ 6 h 76"/>
                <a:gd name="T2" fmla="*/ 0 w 44"/>
                <a:gd name="T3" fmla="*/ 0 h 76"/>
                <a:gd name="T4" fmla="*/ 0 w 44"/>
                <a:gd name="T5" fmla="*/ 50 h 76"/>
                <a:gd name="T6" fmla="*/ 44 w 44"/>
                <a:gd name="T7" fmla="*/ 76 h 76"/>
                <a:gd name="T8" fmla="*/ 44 w 44"/>
                <a:gd name="T9" fmla="*/ 60 h 76"/>
                <a:gd name="T10" fmla="*/ 44 w 44"/>
                <a:gd name="T11" fmla="*/ 24 h 76"/>
                <a:gd name="T12" fmla="*/ 10 w 44"/>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6"/>
                  </a:moveTo>
                  <a:lnTo>
                    <a:pt x="0" y="0"/>
                  </a:lnTo>
                  <a:lnTo>
                    <a:pt x="0" y="50"/>
                  </a:lnTo>
                  <a:lnTo>
                    <a:pt x="44" y="76"/>
                  </a:lnTo>
                  <a:lnTo>
                    <a:pt x="44" y="60"/>
                  </a:lnTo>
                  <a:lnTo>
                    <a:pt x="44" y="24"/>
                  </a:lnTo>
                  <a:lnTo>
                    <a:pt x="10"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2BB5636B-CC8C-4AC8-B85D-D359A8CAF981}"/>
                </a:ext>
              </a:extLst>
            </p:cNvPr>
            <p:cNvSpPr>
              <a:spLocks/>
            </p:cNvSpPr>
            <p:nvPr/>
          </p:nvSpPr>
          <p:spPr bwMode="auto">
            <a:xfrm>
              <a:off x="-6894513" y="1674813"/>
              <a:ext cx="66675" cy="119063"/>
            </a:xfrm>
            <a:custGeom>
              <a:avLst/>
              <a:gdLst>
                <a:gd name="T0" fmla="*/ 10 w 42"/>
                <a:gd name="T1" fmla="*/ 8 h 75"/>
                <a:gd name="T2" fmla="*/ 0 w 42"/>
                <a:gd name="T3" fmla="*/ 0 h 75"/>
                <a:gd name="T4" fmla="*/ 0 w 42"/>
                <a:gd name="T5" fmla="*/ 52 h 75"/>
                <a:gd name="T6" fmla="*/ 42 w 42"/>
                <a:gd name="T7" fmla="*/ 75 h 75"/>
                <a:gd name="T8" fmla="*/ 42 w 42"/>
                <a:gd name="T9" fmla="*/ 62 h 75"/>
                <a:gd name="T10" fmla="*/ 42 w 42"/>
                <a:gd name="T11" fmla="*/ 26 h 75"/>
                <a:gd name="T12" fmla="*/ 10 w 42"/>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8"/>
                  </a:moveTo>
                  <a:lnTo>
                    <a:pt x="0" y="0"/>
                  </a:lnTo>
                  <a:lnTo>
                    <a:pt x="0" y="52"/>
                  </a:lnTo>
                  <a:lnTo>
                    <a:pt x="42" y="75"/>
                  </a:lnTo>
                  <a:lnTo>
                    <a:pt x="42" y="62"/>
                  </a:lnTo>
                  <a:lnTo>
                    <a:pt x="42"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id="{54BC0FC1-17BD-4AD7-B7B0-1D2340EFA656}"/>
                </a:ext>
              </a:extLst>
            </p:cNvPr>
            <p:cNvSpPr>
              <a:spLocks/>
            </p:cNvSpPr>
            <p:nvPr/>
          </p:nvSpPr>
          <p:spPr bwMode="auto">
            <a:xfrm>
              <a:off x="-6680201" y="1790701"/>
              <a:ext cx="66675" cy="119063"/>
            </a:xfrm>
            <a:custGeom>
              <a:avLst/>
              <a:gdLst>
                <a:gd name="T0" fmla="*/ 11 w 42"/>
                <a:gd name="T1" fmla="*/ 8 h 75"/>
                <a:gd name="T2" fmla="*/ 0 w 42"/>
                <a:gd name="T3" fmla="*/ 0 h 75"/>
                <a:gd name="T4" fmla="*/ 0 w 42"/>
                <a:gd name="T5" fmla="*/ 52 h 75"/>
                <a:gd name="T6" fmla="*/ 42 w 42"/>
                <a:gd name="T7" fmla="*/ 75 h 75"/>
                <a:gd name="T8" fmla="*/ 42 w 42"/>
                <a:gd name="T9" fmla="*/ 62 h 75"/>
                <a:gd name="T10" fmla="*/ 42 w 42"/>
                <a:gd name="T11" fmla="*/ 26 h 75"/>
                <a:gd name="T12" fmla="*/ 11 w 42"/>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8"/>
                  </a:moveTo>
                  <a:lnTo>
                    <a:pt x="0" y="0"/>
                  </a:lnTo>
                  <a:lnTo>
                    <a:pt x="0" y="52"/>
                  </a:lnTo>
                  <a:lnTo>
                    <a:pt x="42" y="75"/>
                  </a:lnTo>
                  <a:lnTo>
                    <a:pt x="42" y="62"/>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id="{C362AB01-08E8-46FC-B8D8-F9B3FB07AEF2}"/>
                </a:ext>
              </a:extLst>
            </p:cNvPr>
            <p:cNvSpPr>
              <a:spLocks/>
            </p:cNvSpPr>
            <p:nvPr/>
          </p:nvSpPr>
          <p:spPr bwMode="auto">
            <a:xfrm>
              <a:off x="-6577013" y="1852613"/>
              <a:ext cx="71438" cy="120650"/>
            </a:xfrm>
            <a:custGeom>
              <a:avLst/>
              <a:gdLst>
                <a:gd name="T0" fmla="*/ 13 w 45"/>
                <a:gd name="T1" fmla="*/ 8 h 76"/>
                <a:gd name="T2" fmla="*/ 0 w 45"/>
                <a:gd name="T3" fmla="*/ 0 h 76"/>
                <a:gd name="T4" fmla="*/ 0 w 45"/>
                <a:gd name="T5" fmla="*/ 49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49"/>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id="{677F308A-8571-4889-A5A3-CBBB63DCEF3D}"/>
                </a:ext>
              </a:extLst>
            </p:cNvPr>
            <p:cNvSpPr>
              <a:spLocks/>
            </p:cNvSpPr>
            <p:nvPr/>
          </p:nvSpPr>
          <p:spPr bwMode="auto">
            <a:xfrm>
              <a:off x="-6191251" y="1728788"/>
              <a:ext cx="69850" cy="119063"/>
            </a:xfrm>
            <a:custGeom>
              <a:avLst/>
              <a:gdLst>
                <a:gd name="T0" fmla="*/ 31 w 44"/>
                <a:gd name="T1" fmla="*/ 8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8"/>
                  </a:moveTo>
                  <a:lnTo>
                    <a:pt x="44" y="0"/>
                  </a:lnTo>
                  <a:lnTo>
                    <a:pt x="44" y="49"/>
                  </a:lnTo>
                  <a:lnTo>
                    <a:pt x="0" y="75"/>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F34CBA30-8966-41F9-99BC-DF42E1A68AEE}"/>
                </a:ext>
              </a:extLst>
            </p:cNvPr>
            <p:cNvSpPr>
              <a:spLocks/>
            </p:cNvSpPr>
            <p:nvPr/>
          </p:nvSpPr>
          <p:spPr bwMode="auto">
            <a:xfrm>
              <a:off x="-6299201" y="1790701"/>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0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0"/>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a:extLst>
                <a:ext uri="{FF2B5EF4-FFF2-40B4-BE49-F238E27FC236}">
                  <a16:creationId xmlns:a16="http://schemas.microsoft.com/office/drawing/2014/main" id="{7092E258-E0B4-4AA7-AEDD-E4F14E9E39D2}"/>
                </a:ext>
              </a:extLst>
            </p:cNvPr>
            <p:cNvSpPr>
              <a:spLocks/>
            </p:cNvSpPr>
            <p:nvPr/>
          </p:nvSpPr>
          <p:spPr bwMode="auto">
            <a:xfrm>
              <a:off x="-6407151" y="1847851"/>
              <a:ext cx="71438" cy="120650"/>
            </a:xfrm>
            <a:custGeom>
              <a:avLst/>
              <a:gdLst>
                <a:gd name="T0" fmla="*/ 32 w 45"/>
                <a:gd name="T1" fmla="*/ 8 h 76"/>
                <a:gd name="T2" fmla="*/ 45 w 45"/>
                <a:gd name="T3" fmla="*/ 0 h 76"/>
                <a:gd name="T4" fmla="*/ 45 w 45"/>
                <a:gd name="T5" fmla="*/ 52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52"/>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a:extLst>
                <a:ext uri="{FF2B5EF4-FFF2-40B4-BE49-F238E27FC236}">
                  <a16:creationId xmlns:a16="http://schemas.microsoft.com/office/drawing/2014/main" id="{44371010-6700-46FC-989C-EDECE2ACDBE1}"/>
                </a:ext>
              </a:extLst>
            </p:cNvPr>
            <p:cNvSpPr>
              <a:spLocks/>
            </p:cNvSpPr>
            <p:nvPr/>
          </p:nvSpPr>
          <p:spPr bwMode="auto">
            <a:xfrm>
              <a:off x="-6083301" y="1670051"/>
              <a:ext cx="69850" cy="120650"/>
            </a:xfrm>
            <a:custGeom>
              <a:avLst/>
              <a:gdLst>
                <a:gd name="T0" fmla="*/ 31 w 44"/>
                <a:gd name="T1" fmla="*/ 5 h 76"/>
                <a:gd name="T2" fmla="*/ 44 w 44"/>
                <a:gd name="T3" fmla="*/ 0 h 76"/>
                <a:gd name="T4" fmla="*/ 44 w 44"/>
                <a:gd name="T5" fmla="*/ 50 h 76"/>
                <a:gd name="T6" fmla="*/ 0 w 44"/>
                <a:gd name="T7" fmla="*/ 76 h 76"/>
                <a:gd name="T8" fmla="*/ 0 w 44"/>
                <a:gd name="T9" fmla="*/ 60 h 76"/>
                <a:gd name="T10" fmla="*/ 0 w 44"/>
                <a:gd name="T11" fmla="*/ 24 h 76"/>
                <a:gd name="T12" fmla="*/ 31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5"/>
                  </a:moveTo>
                  <a:lnTo>
                    <a:pt x="44" y="0"/>
                  </a:lnTo>
                  <a:lnTo>
                    <a:pt x="44" y="50"/>
                  </a:lnTo>
                  <a:lnTo>
                    <a:pt x="0" y="76"/>
                  </a:lnTo>
                  <a:lnTo>
                    <a:pt x="0" y="60"/>
                  </a:lnTo>
                  <a:lnTo>
                    <a:pt x="0" y="24"/>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id="{CF200C09-CCD2-4293-826E-0AC4E850CC70}"/>
                </a:ext>
              </a:extLst>
            </p:cNvPr>
            <p:cNvSpPr>
              <a:spLocks/>
            </p:cNvSpPr>
            <p:nvPr/>
          </p:nvSpPr>
          <p:spPr bwMode="auto">
            <a:xfrm>
              <a:off x="-6786563" y="1857376"/>
              <a:ext cx="69850" cy="119063"/>
            </a:xfrm>
            <a:custGeom>
              <a:avLst/>
              <a:gdLst>
                <a:gd name="T0" fmla="*/ 10 w 44"/>
                <a:gd name="T1" fmla="*/ 7 h 75"/>
                <a:gd name="T2" fmla="*/ 0 w 44"/>
                <a:gd name="T3" fmla="*/ 0 h 75"/>
                <a:gd name="T4" fmla="*/ 0 w 44"/>
                <a:gd name="T5" fmla="*/ 52 h 75"/>
                <a:gd name="T6" fmla="*/ 44 w 44"/>
                <a:gd name="T7" fmla="*/ 75 h 75"/>
                <a:gd name="T8" fmla="*/ 44 w 44"/>
                <a:gd name="T9" fmla="*/ 62 h 75"/>
                <a:gd name="T10" fmla="*/ 44 w 44"/>
                <a:gd name="T11" fmla="*/ 26 h 75"/>
                <a:gd name="T12" fmla="*/ 10 w 44"/>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10" y="7"/>
                  </a:moveTo>
                  <a:lnTo>
                    <a:pt x="0" y="0"/>
                  </a:lnTo>
                  <a:lnTo>
                    <a:pt x="0" y="52"/>
                  </a:lnTo>
                  <a:lnTo>
                    <a:pt x="44" y="75"/>
                  </a:lnTo>
                  <a:lnTo>
                    <a:pt x="44" y="62"/>
                  </a:lnTo>
                  <a:lnTo>
                    <a:pt x="44" y="26"/>
                  </a:lnTo>
                  <a:lnTo>
                    <a:pt x="10"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id="{401AD4EA-9E9B-4613-9758-8B8E6DA1E13D}"/>
                </a:ext>
              </a:extLst>
            </p:cNvPr>
            <p:cNvSpPr>
              <a:spLocks/>
            </p:cNvSpPr>
            <p:nvPr/>
          </p:nvSpPr>
          <p:spPr bwMode="auto">
            <a:xfrm>
              <a:off x="-6894513" y="1803401"/>
              <a:ext cx="66675" cy="119063"/>
            </a:xfrm>
            <a:custGeom>
              <a:avLst/>
              <a:gdLst>
                <a:gd name="T0" fmla="*/ 10 w 42"/>
                <a:gd name="T1" fmla="*/ 7 h 75"/>
                <a:gd name="T2" fmla="*/ 0 w 42"/>
                <a:gd name="T3" fmla="*/ 0 h 75"/>
                <a:gd name="T4" fmla="*/ 0 w 42"/>
                <a:gd name="T5" fmla="*/ 49 h 75"/>
                <a:gd name="T6" fmla="*/ 42 w 42"/>
                <a:gd name="T7" fmla="*/ 75 h 75"/>
                <a:gd name="T8" fmla="*/ 42 w 42"/>
                <a:gd name="T9" fmla="*/ 62 h 75"/>
                <a:gd name="T10" fmla="*/ 42 w 42"/>
                <a:gd name="T11" fmla="*/ 26 h 75"/>
                <a:gd name="T12" fmla="*/ 10 w 42"/>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7"/>
                  </a:moveTo>
                  <a:lnTo>
                    <a:pt x="0" y="0"/>
                  </a:lnTo>
                  <a:lnTo>
                    <a:pt x="0" y="49"/>
                  </a:lnTo>
                  <a:lnTo>
                    <a:pt x="42" y="75"/>
                  </a:lnTo>
                  <a:lnTo>
                    <a:pt x="42" y="62"/>
                  </a:lnTo>
                  <a:lnTo>
                    <a:pt x="42" y="26"/>
                  </a:lnTo>
                  <a:lnTo>
                    <a:pt x="10"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F7221CCD-5857-44DB-948E-8E6C7AA5B258}"/>
                </a:ext>
              </a:extLst>
            </p:cNvPr>
            <p:cNvSpPr>
              <a:spLocks/>
            </p:cNvSpPr>
            <p:nvPr/>
          </p:nvSpPr>
          <p:spPr bwMode="auto">
            <a:xfrm>
              <a:off x="-6680201" y="1919288"/>
              <a:ext cx="66675" cy="119063"/>
            </a:xfrm>
            <a:custGeom>
              <a:avLst/>
              <a:gdLst>
                <a:gd name="T0" fmla="*/ 11 w 42"/>
                <a:gd name="T1" fmla="*/ 7 h 75"/>
                <a:gd name="T2" fmla="*/ 0 w 42"/>
                <a:gd name="T3" fmla="*/ 0 h 75"/>
                <a:gd name="T4" fmla="*/ 0 w 42"/>
                <a:gd name="T5" fmla="*/ 49 h 75"/>
                <a:gd name="T6" fmla="*/ 42 w 42"/>
                <a:gd name="T7" fmla="*/ 75 h 75"/>
                <a:gd name="T8" fmla="*/ 42 w 42"/>
                <a:gd name="T9" fmla="*/ 62 h 75"/>
                <a:gd name="T10" fmla="*/ 42 w 42"/>
                <a:gd name="T11" fmla="*/ 26 h 75"/>
                <a:gd name="T12" fmla="*/ 11 w 42"/>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7"/>
                  </a:moveTo>
                  <a:lnTo>
                    <a:pt x="0" y="0"/>
                  </a:lnTo>
                  <a:lnTo>
                    <a:pt x="0" y="49"/>
                  </a:lnTo>
                  <a:lnTo>
                    <a:pt x="42" y="75"/>
                  </a:lnTo>
                  <a:lnTo>
                    <a:pt x="42" y="62"/>
                  </a:lnTo>
                  <a:lnTo>
                    <a:pt x="42" y="26"/>
                  </a:lnTo>
                  <a:lnTo>
                    <a:pt x="1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E7917C4E-D3B2-499F-839C-A5C96A7086AE}"/>
                </a:ext>
              </a:extLst>
            </p:cNvPr>
            <p:cNvSpPr>
              <a:spLocks/>
            </p:cNvSpPr>
            <p:nvPr/>
          </p:nvSpPr>
          <p:spPr bwMode="auto">
            <a:xfrm>
              <a:off x="-6577013" y="1981201"/>
              <a:ext cx="71438" cy="119063"/>
            </a:xfrm>
            <a:custGeom>
              <a:avLst/>
              <a:gdLst>
                <a:gd name="T0" fmla="*/ 13 w 45"/>
                <a:gd name="T1" fmla="*/ 8 h 75"/>
                <a:gd name="T2" fmla="*/ 0 w 45"/>
                <a:gd name="T3" fmla="*/ 0 h 75"/>
                <a:gd name="T4" fmla="*/ 0 w 45"/>
                <a:gd name="T5" fmla="*/ 49 h 75"/>
                <a:gd name="T6" fmla="*/ 45 w 45"/>
                <a:gd name="T7" fmla="*/ 75 h 75"/>
                <a:gd name="T8" fmla="*/ 45 w 45"/>
                <a:gd name="T9" fmla="*/ 62 h 75"/>
                <a:gd name="T10" fmla="*/ 45 w 45"/>
                <a:gd name="T11" fmla="*/ 26 h 75"/>
                <a:gd name="T12" fmla="*/ 13 w 45"/>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8"/>
                  </a:moveTo>
                  <a:lnTo>
                    <a:pt x="0" y="0"/>
                  </a:lnTo>
                  <a:lnTo>
                    <a:pt x="0" y="49"/>
                  </a:lnTo>
                  <a:lnTo>
                    <a:pt x="45" y="75"/>
                  </a:lnTo>
                  <a:lnTo>
                    <a:pt x="45" y="62"/>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a:extLst>
                <a:ext uri="{FF2B5EF4-FFF2-40B4-BE49-F238E27FC236}">
                  <a16:creationId xmlns:a16="http://schemas.microsoft.com/office/drawing/2014/main" id="{C3798D4D-4E67-4C96-BCC9-2B5AE57ADDDB}"/>
                </a:ext>
              </a:extLst>
            </p:cNvPr>
            <p:cNvSpPr>
              <a:spLocks/>
            </p:cNvSpPr>
            <p:nvPr/>
          </p:nvSpPr>
          <p:spPr bwMode="auto">
            <a:xfrm>
              <a:off x="-6191251" y="1857376"/>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0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0"/>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a:extLst>
                <a:ext uri="{FF2B5EF4-FFF2-40B4-BE49-F238E27FC236}">
                  <a16:creationId xmlns:a16="http://schemas.microsoft.com/office/drawing/2014/main" id="{D3F33E7A-5D58-4323-A287-E29A3AE05943}"/>
                </a:ext>
              </a:extLst>
            </p:cNvPr>
            <p:cNvSpPr>
              <a:spLocks/>
            </p:cNvSpPr>
            <p:nvPr/>
          </p:nvSpPr>
          <p:spPr bwMode="auto">
            <a:xfrm>
              <a:off x="-6299201" y="1914526"/>
              <a:ext cx="69850" cy="120650"/>
            </a:xfrm>
            <a:custGeom>
              <a:avLst/>
              <a:gdLst>
                <a:gd name="T0" fmla="*/ 31 w 44"/>
                <a:gd name="T1" fmla="*/ 8 h 76"/>
                <a:gd name="T2" fmla="*/ 44 w 44"/>
                <a:gd name="T3" fmla="*/ 0 h 76"/>
                <a:gd name="T4" fmla="*/ 44 w 44"/>
                <a:gd name="T5" fmla="*/ 52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2"/>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a:extLst>
                <a:ext uri="{FF2B5EF4-FFF2-40B4-BE49-F238E27FC236}">
                  <a16:creationId xmlns:a16="http://schemas.microsoft.com/office/drawing/2014/main" id="{CF310BAB-A967-4A77-A1C8-E303269DEFDE}"/>
                </a:ext>
              </a:extLst>
            </p:cNvPr>
            <p:cNvSpPr>
              <a:spLocks/>
            </p:cNvSpPr>
            <p:nvPr/>
          </p:nvSpPr>
          <p:spPr bwMode="auto">
            <a:xfrm>
              <a:off x="-6407151" y="1976438"/>
              <a:ext cx="71438" cy="120650"/>
            </a:xfrm>
            <a:custGeom>
              <a:avLst/>
              <a:gdLst>
                <a:gd name="T0" fmla="*/ 32 w 45"/>
                <a:gd name="T1" fmla="*/ 8 h 76"/>
                <a:gd name="T2" fmla="*/ 45 w 45"/>
                <a:gd name="T3" fmla="*/ 0 h 76"/>
                <a:gd name="T4" fmla="*/ 45 w 45"/>
                <a:gd name="T5" fmla="*/ 52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52"/>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a:extLst>
                <a:ext uri="{FF2B5EF4-FFF2-40B4-BE49-F238E27FC236}">
                  <a16:creationId xmlns:a16="http://schemas.microsoft.com/office/drawing/2014/main" id="{74C35B0D-4F8C-43AF-88E7-52F530495640}"/>
                </a:ext>
              </a:extLst>
            </p:cNvPr>
            <p:cNvSpPr>
              <a:spLocks/>
            </p:cNvSpPr>
            <p:nvPr/>
          </p:nvSpPr>
          <p:spPr bwMode="auto">
            <a:xfrm>
              <a:off x="-6083301" y="1793876"/>
              <a:ext cx="69850" cy="120650"/>
            </a:xfrm>
            <a:custGeom>
              <a:avLst/>
              <a:gdLst>
                <a:gd name="T0" fmla="*/ 31 w 44"/>
                <a:gd name="T1" fmla="*/ 8 h 76"/>
                <a:gd name="T2" fmla="*/ 44 w 44"/>
                <a:gd name="T3" fmla="*/ 0 h 76"/>
                <a:gd name="T4" fmla="*/ 44 w 44"/>
                <a:gd name="T5" fmla="*/ 53 h 76"/>
                <a:gd name="T6" fmla="*/ 0 w 44"/>
                <a:gd name="T7" fmla="*/ 76 h 76"/>
                <a:gd name="T8" fmla="*/ 0 w 44"/>
                <a:gd name="T9" fmla="*/ 63 h 76"/>
                <a:gd name="T10" fmla="*/ 0 w 44"/>
                <a:gd name="T11" fmla="*/ 27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3"/>
                  </a:lnTo>
                  <a:lnTo>
                    <a:pt x="0" y="76"/>
                  </a:lnTo>
                  <a:lnTo>
                    <a:pt x="0" y="63"/>
                  </a:lnTo>
                  <a:lnTo>
                    <a:pt x="0" y="27"/>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a:extLst>
                <a:ext uri="{FF2B5EF4-FFF2-40B4-BE49-F238E27FC236}">
                  <a16:creationId xmlns:a16="http://schemas.microsoft.com/office/drawing/2014/main" id="{85DE528B-530C-4293-BFB1-1EECE39F9CE7}"/>
                </a:ext>
              </a:extLst>
            </p:cNvPr>
            <p:cNvSpPr>
              <a:spLocks/>
            </p:cNvSpPr>
            <p:nvPr/>
          </p:nvSpPr>
          <p:spPr bwMode="auto">
            <a:xfrm>
              <a:off x="-6786563" y="1984376"/>
              <a:ext cx="69850" cy="120650"/>
            </a:xfrm>
            <a:custGeom>
              <a:avLst/>
              <a:gdLst>
                <a:gd name="T0" fmla="*/ 10 w 44"/>
                <a:gd name="T1" fmla="*/ 8 h 76"/>
                <a:gd name="T2" fmla="*/ 0 w 44"/>
                <a:gd name="T3" fmla="*/ 0 h 76"/>
                <a:gd name="T4" fmla="*/ 0 w 44"/>
                <a:gd name="T5" fmla="*/ 50 h 76"/>
                <a:gd name="T6" fmla="*/ 44 w 44"/>
                <a:gd name="T7" fmla="*/ 76 h 76"/>
                <a:gd name="T8" fmla="*/ 44 w 44"/>
                <a:gd name="T9" fmla="*/ 63 h 76"/>
                <a:gd name="T10" fmla="*/ 44 w 44"/>
                <a:gd name="T11" fmla="*/ 26 h 76"/>
                <a:gd name="T12" fmla="*/ 10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8"/>
                  </a:moveTo>
                  <a:lnTo>
                    <a:pt x="0" y="0"/>
                  </a:lnTo>
                  <a:lnTo>
                    <a:pt x="0" y="50"/>
                  </a:lnTo>
                  <a:lnTo>
                    <a:pt x="44" y="76"/>
                  </a:lnTo>
                  <a:lnTo>
                    <a:pt x="44" y="63"/>
                  </a:lnTo>
                  <a:lnTo>
                    <a:pt x="44"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a:extLst>
                <a:ext uri="{FF2B5EF4-FFF2-40B4-BE49-F238E27FC236}">
                  <a16:creationId xmlns:a16="http://schemas.microsoft.com/office/drawing/2014/main" id="{FBBD56DC-79CF-488C-83C9-2AF48DD66C63}"/>
                </a:ext>
              </a:extLst>
            </p:cNvPr>
            <p:cNvSpPr>
              <a:spLocks/>
            </p:cNvSpPr>
            <p:nvPr/>
          </p:nvSpPr>
          <p:spPr bwMode="auto">
            <a:xfrm>
              <a:off x="-6894513" y="1930401"/>
              <a:ext cx="66675" cy="120650"/>
            </a:xfrm>
            <a:custGeom>
              <a:avLst/>
              <a:gdLst>
                <a:gd name="T0" fmla="*/ 10 w 42"/>
                <a:gd name="T1" fmla="*/ 6 h 76"/>
                <a:gd name="T2" fmla="*/ 0 w 42"/>
                <a:gd name="T3" fmla="*/ 0 h 76"/>
                <a:gd name="T4" fmla="*/ 0 w 42"/>
                <a:gd name="T5" fmla="*/ 50 h 76"/>
                <a:gd name="T6" fmla="*/ 42 w 42"/>
                <a:gd name="T7" fmla="*/ 76 h 76"/>
                <a:gd name="T8" fmla="*/ 42 w 42"/>
                <a:gd name="T9" fmla="*/ 63 h 76"/>
                <a:gd name="T10" fmla="*/ 42 w 42"/>
                <a:gd name="T11" fmla="*/ 24 h 76"/>
                <a:gd name="T12" fmla="*/ 10 w 42"/>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6"/>
                  </a:moveTo>
                  <a:lnTo>
                    <a:pt x="0" y="0"/>
                  </a:lnTo>
                  <a:lnTo>
                    <a:pt x="0" y="50"/>
                  </a:lnTo>
                  <a:lnTo>
                    <a:pt x="42" y="76"/>
                  </a:lnTo>
                  <a:lnTo>
                    <a:pt x="42" y="63"/>
                  </a:lnTo>
                  <a:lnTo>
                    <a:pt x="42" y="24"/>
                  </a:lnTo>
                  <a:lnTo>
                    <a:pt x="10"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a:extLst>
                <a:ext uri="{FF2B5EF4-FFF2-40B4-BE49-F238E27FC236}">
                  <a16:creationId xmlns:a16="http://schemas.microsoft.com/office/drawing/2014/main" id="{982F6419-9234-4730-B491-A4CD151494FD}"/>
                </a:ext>
              </a:extLst>
            </p:cNvPr>
            <p:cNvSpPr>
              <a:spLocks/>
            </p:cNvSpPr>
            <p:nvPr/>
          </p:nvSpPr>
          <p:spPr bwMode="auto">
            <a:xfrm>
              <a:off x="-6680201" y="2046288"/>
              <a:ext cx="66675" cy="120650"/>
            </a:xfrm>
            <a:custGeom>
              <a:avLst/>
              <a:gdLst>
                <a:gd name="T0" fmla="*/ 11 w 42"/>
                <a:gd name="T1" fmla="*/ 8 h 76"/>
                <a:gd name="T2" fmla="*/ 0 w 42"/>
                <a:gd name="T3" fmla="*/ 0 h 76"/>
                <a:gd name="T4" fmla="*/ 0 w 42"/>
                <a:gd name="T5" fmla="*/ 50 h 76"/>
                <a:gd name="T6" fmla="*/ 42 w 42"/>
                <a:gd name="T7" fmla="*/ 76 h 76"/>
                <a:gd name="T8" fmla="*/ 42 w 42"/>
                <a:gd name="T9" fmla="*/ 63 h 76"/>
                <a:gd name="T10" fmla="*/ 42 w 42"/>
                <a:gd name="T11" fmla="*/ 27 h 76"/>
                <a:gd name="T12" fmla="*/ 11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8"/>
                  </a:moveTo>
                  <a:lnTo>
                    <a:pt x="0" y="0"/>
                  </a:lnTo>
                  <a:lnTo>
                    <a:pt x="0" y="50"/>
                  </a:lnTo>
                  <a:lnTo>
                    <a:pt x="42" y="76"/>
                  </a:lnTo>
                  <a:lnTo>
                    <a:pt x="42" y="63"/>
                  </a:lnTo>
                  <a:lnTo>
                    <a:pt x="42" y="27"/>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a:extLst>
                <a:ext uri="{FF2B5EF4-FFF2-40B4-BE49-F238E27FC236}">
                  <a16:creationId xmlns:a16="http://schemas.microsoft.com/office/drawing/2014/main" id="{082D78ED-4683-470C-9934-DC3A76AEE5A3}"/>
                </a:ext>
              </a:extLst>
            </p:cNvPr>
            <p:cNvSpPr>
              <a:spLocks/>
            </p:cNvSpPr>
            <p:nvPr/>
          </p:nvSpPr>
          <p:spPr bwMode="auto">
            <a:xfrm>
              <a:off x="-6577013" y="2109788"/>
              <a:ext cx="71438" cy="119063"/>
            </a:xfrm>
            <a:custGeom>
              <a:avLst/>
              <a:gdLst>
                <a:gd name="T0" fmla="*/ 13 w 45"/>
                <a:gd name="T1" fmla="*/ 5 h 75"/>
                <a:gd name="T2" fmla="*/ 0 w 45"/>
                <a:gd name="T3" fmla="*/ 0 h 75"/>
                <a:gd name="T4" fmla="*/ 0 w 45"/>
                <a:gd name="T5" fmla="*/ 49 h 75"/>
                <a:gd name="T6" fmla="*/ 45 w 45"/>
                <a:gd name="T7" fmla="*/ 75 h 75"/>
                <a:gd name="T8" fmla="*/ 45 w 45"/>
                <a:gd name="T9" fmla="*/ 60 h 75"/>
                <a:gd name="T10" fmla="*/ 45 w 45"/>
                <a:gd name="T11" fmla="*/ 23 h 75"/>
                <a:gd name="T12" fmla="*/ 13 w 45"/>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5"/>
                  </a:moveTo>
                  <a:lnTo>
                    <a:pt x="0" y="0"/>
                  </a:lnTo>
                  <a:lnTo>
                    <a:pt x="0" y="49"/>
                  </a:lnTo>
                  <a:lnTo>
                    <a:pt x="45" y="75"/>
                  </a:lnTo>
                  <a:lnTo>
                    <a:pt x="45" y="60"/>
                  </a:lnTo>
                  <a:lnTo>
                    <a:pt x="45" y="23"/>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a:extLst>
                <a:ext uri="{FF2B5EF4-FFF2-40B4-BE49-F238E27FC236}">
                  <a16:creationId xmlns:a16="http://schemas.microsoft.com/office/drawing/2014/main" id="{C2CCC5EB-1717-416A-96BD-FF949D22873C}"/>
                </a:ext>
              </a:extLst>
            </p:cNvPr>
            <p:cNvSpPr>
              <a:spLocks/>
            </p:cNvSpPr>
            <p:nvPr/>
          </p:nvSpPr>
          <p:spPr bwMode="auto">
            <a:xfrm>
              <a:off x="-6191251" y="1981201"/>
              <a:ext cx="69850" cy="119063"/>
            </a:xfrm>
            <a:custGeom>
              <a:avLst/>
              <a:gdLst>
                <a:gd name="T0" fmla="*/ 31 w 44"/>
                <a:gd name="T1" fmla="*/ 8 h 75"/>
                <a:gd name="T2" fmla="*/ 44 w 44"/>
                <a:gd name="T3" fmla="*/ 0 h 75"/>
                <a:gd name="T4" fmla="*/ 44 w 44"/>
                <a:gd name="T5" fmla="*/ 52 h 75"/>
                <a:gd name="T6" fmla="*/ 0 w 44"/>
                <a:gd name="T7" fmla="*/ 75 h 75"/>
                <a:gd name="T8" fmla="*/ 0 w 44"/>
                <a:gd name="T9" fmla="*/ 62 h 75"/>
                <a:gd name="T10" fmla="*/ 0 w 44"/>
                <a:gd name="T11" fmla="*/ 26 h 75"/>
                <a:gd name="T12" fmla="*/ 31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8"/>
                  </a:moveTo>
                  <a:lnTo>
                    <a:pt x="44" y="0"/>
                  </a:lnTo>
                  <a:lnTo>
                    <a:pt x="44" y="52"/>
                  </a:lnTo>
                  <a:lnTo>
                    <a:pt x="0" y="75"/>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a:extLst>
                <a:ext uri="{FF2B5EF4-FFF2-40B4-BE49-F238E27FC236}">
                  <a16:creationId xmlns:a16="http://schemas.microsoft.com/office/drawing/2014/main" id="{219EE203-C4A0-4D13-94F8-527BC3BA72C4}"/>
                </a:ext>
              </a:extLst>
            </p:cNvPr>
            <p:cNvSpPr>
              <a:spLocks/>
            </p:cNvSpPr>
            <p:nvPr/>
          </p:nvSpPr>
          <p:spPr bwMode="auto">
            <a:xfrm>
              <a:off x="-6299201" y="2043113"/>
              <a:ext cx="69850" cy="119063"/>
            </a:xfrm>
            <a:custGeom>
              <a:avLst/>
              <a:gdLst>
                <a:gd name="T0" fmla="*/ 31 w 44"/>
                <a:gd name="T1" fmla="*/ 8 h 75"/>
                <a:gd name="T2" fmla="*/ 44 w 44"/>
                <a:gd name="T3" fmla="*/ 0 h 75"/>
                <a:gd name="T4" fmla="*/ 44 w 44"/>
                <a:gd name="T5" fmla="*/ 52 h 75"/>
                <a:gd name="T6" fmla="*/ 0 w 44"/>
                <a:gd name="T7" fmla="*/ 75 h 75"/>
                <a:gd name="T8" fmla="*/ 0 w 44"/>
                <a:gd name="T9" fmla="*/ 62 h 75"/>
                <a:gd name="T10" fmla="*/ 0 w 44"/>
                <a:gd name="T11" fmla="*/ 26 h 75"/>
                <a:gd name="T12" fmla="*/ 31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8"/>
                  </a:moveTo>
                  <a:lnTo>
                    <a:pt x="44" y="0"/>
                  </a:lnTo>
                  <a:lnTo>
                    <a:pt x="44" y="52"/>
                  </a:lnTo>
                  <a:lnTo>
                    <a:pt x="0" y="75"/>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a:extLst>
                <a:ext uri="{FF2B5EF4-FFF2-40B4-BE49-F238E27FC236}">
                  <a16:creationId xmlns:a16="http://schemas.microsoft.com/office/drawing/2014/main" id="{46857094-1A8D-4B8D-ABA7-22C96617E200}"/>
                </a:ext>
              </a:extLst>
            </p:cNvPr>
            <p:cNvSpPr>
              <a:spLocks/>
            </p:cNvSpPr>
            <p:nvPr/>
          </p:nvSpPr>
          <p:spPr bwMode="auto">
            <a:xfrm>
              <a:off x="-6407151" y="2105026"/>
              <a:ext cx="71438" cy="120650"/>
            </a:xfrm>
            <a:custGeom>
              <a:avLst/>
              <a:gdLst>
                <a:gd name="T0" fmla="*/ 32 w 45"/>
                <a:gd name="T1" fmla="*/ 8 h 76"/>
                <a:gd name="T2" fmla="*/ 45 w 45"/>
                <a:gd name="T3" fmla="*/ 0 h 76"/>
                <a:gd name="T4" fmla="*/ 45 w 45"/>
                <a:gd name="T5" fmla="*/ 49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49"/>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a:extLst>
                <a:ext uri="{FF2B5EF4-FFF2-40B4-BE49-F238E27FC236}">
                  <a16:creationId xmlns:a16="http://schemas.microsoft.com/office/drawing/2014/main" id="{788BBA47-3C86-44A0-838C-0BEAC5B7DCEC}"/>
                </a:ext>
              </a:extLst>
            </p:cNvPr>
            <p:cNvSpPr>
              <a:spLocks/>
            </p:cNvSpPr>
            <p:nvPr/>
          </p:nvSpPr>
          <p:spPr bwMode="auto">
            <a:xfrm>
              <a:off x="-6083301" y="1922463"/>
              <a:ext cx="69850" cy="120650"/>
            </a:xfrm>
            <a:custGeom>
              <a:avLst/>
              <a:gdLst>
                <a:gd name="T0" fmla="*/ 31 w 44"/>
                <a:gd name="T1" fmla="*/ 8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0"/>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a:extLst>
                <a:ext uri="{FF2B5EF4-FFF2-40B4-BE49-F238E27FC236}">
                  <a16:creationId xmlns:a16="http://schemas.microsoft.com/office/drawing/2014/main" id="{81F12460-1D7D-4A1B-A17F-1367CDF3C33A}"/>
                </a:ext>
              </a:extLst>
            </p:cNvPr>
            <p:cNvSpPr>
              <a:spLocks/>
            </p:cNvSpPr>
            <p:nvPr/>
          </p:nvSpPr>
          <p:spPr bwMode="auto">
            <a:xfrm>
              <a:off x="-6786563" y="2112963"/>
              <a:ext cx="69850" cy="120650"/>
            </a:xfrm>
            <a:custGeom>
              <a:avLst/>
              <a:gdLst>
                <a:gd name="T0" fmla="*/ 10 w 44"/>
                <a:gd name="T1" fmla="*/ 8 h 76"/>
                <a:gd name="T2" fmla="*/ 0 w 44"/>
                <a:gd name="T3" fmla="*/ 0 h 76"/>
                <a:gd name="T4" fmla="*/ 0 w 44"/>
                <a:gd name="T5" fmla="*/ 50 h 76"/>
                <a:gd name="T6" fmla="*/ 44 w 44"/>
                <a:gd name="T7" fmla="*/ 76 h 76"/>
                <a:gd name="T8" fmla="*/ 44 w 44"/>
                <a:gd name="T9" fmla="*/ 63 h 76"/>
                <a:gd name="T10" fmla="*/ 44 w 44"/>
                <a:gd name="T11" fmla="*/ 26 h 76"/>
                <a:gd name="T12" fmla="*/ 10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8"/>
                  </a:moveTo>
                  <a:lnTo>
                    <a:pt x="0" y="0"/>
                  </a:lnTo>
                  <a:lnTo>
                    <a:pt x="0" y="50"/>
                  </a:lnTo>
                  <a:lnTo>
                    <a:pt x="44" y="76"/>
                  </a:lnTo>
                  <a:lnTo>
                    <a:pt x="44" y="63"/>
                  </a:lnTo>
                  <a:lnTo>
                    <a:pt x="44"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a:extLst>
                <a:ext uri="{FF2B5EF4-FFF2-40B4-BE49-F238E27FC236}">
                  <a16:creationId xmlns:a16="http://schemas.microsoft.com/office/drawing/2014/main" id="{8D3E145B-9C75-4BBE-B302-A0BA3689C5CE}"/>
                </a:ext>
              </a:extLst>
            </p:cNvPr>
            <p:cNvSpPr>
              <a:spLocks/>
            </p:cNvSpPr>
            <p:nvPr/>
          </p:nvSpPr>
          <p:spPr bwMode="auto">
            <a:xfrm>
              <a:off x="-6894513" y="2058988"/>
              <a:ext cx="66675" cy="120650"/>
            </a:xfrm>
            <a:custGeom>
              <a:avLst/>
              <a:gdLst>
                <a:gd name="T0" fmla="*/ 10 w 42"/>
                <a:gd name="T1" fmla="*/ 6 h 76"/>
                <a:gd name="T2" fmla="*/ 0 w 42"/>
                <a:gd name="T3" fmla="*/ 0 h 76"/>
                <a:gd name="T4" fmla="*/ 0 w 42"/>
                <a:gd name="T5" fmla="*/ 50 h 76"/>
                <a:gd name="T6" fmla="*/ 42 w 42"/>
                <a:gd name="T7" fmla="*/ 76 h 76"/>
                <a:gd name="T8" fmla="*/ 42 w 42"/>
                <a:gd name="T9" fmla="*/ 60 h 76"/>
                <a:gd name="T10" fmla="*/ 42 w 42"/>
                <a:gd name="T11" fmla="*/ 24 h 76"/>
                <a:gd name="T12" fmla="*/ 10 w 42"/>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6"/>
                  </a:moveTo>
                  <a:lnTo>
                    <a:pt x="0" y="0"/>
                  </a:lnTo>
                  <a:lnTo>
                    <a:pt x="0" y="50"/>
                  </a:lnTo>
                  <a:lnTo>
                    <a:pt x="42" y="76"/>
                  </a:lnTo>
                  <a:lnTo>
                    <a:pt x="42" y="60"/>
                  </a:lnTo>
                  <a:lnTo>
                    <a:pt x="42" y="24"/>
                  </a:lnTo>
                  <a:lnTo>
                    <a:pt x="10"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a:extLst>
                <a:ext uri="{FF2B5EF4-FFF2-40B4-BE49-F238E27FC236}">
                  <a16:creationId xmlns:a16="http://schemas.microsoft.com/office/drawing/2014/main" id="{28AC02F8-22CF-43F0-9BFA-B15AA266FA1D}"/>
                </a:ext>
              </a:extLst>
            </p:cNvPr>
            <p:cNvSpPr>
              <a:spLocks/>
            </p:cNvSpPr>
            <p:nvPr/>
          </p:nvSpPr>
          <p:spPr bwMode="auto">
            <a:xfrm>
              <a:off x="-6680201" y="2174876"/>
              <a:ext cx="66675" cy="120650"/>
            </a:xfrm>
            <a:custGeom>
              <a:avLst/>
              <a:gdLst>
                <a:gd name="T0" fmla="*/ 11 w 42"/>
                <a:gd name="T1" fmla="*/ 5 h 76"/>
                <a:gd name="T2" fmla="*/ 0 w 42"/>
                <a:gd name="T3" fmla="*/ 0 h 76"/>
                <a:gd name="T4" fmla="*/ 0 w 42"/>
                <a:gd name="T5" fmla="*/ 50 h 76"/>
                <a:gd name="T6" fmla="*/ 42 w 42"/>
                <a:gd name="T7" fmla="*/ 76 h 76"/>
                <a:gd name="T8" fmla="*/ 42 w 42"/>
                <a:gd name="T9" fmla="*/ 60 h 76"/>
                <a:gd name="T10" fmla="*/ 42 w 42"/>
                <a:gd name="T11" fmla="*/ 24 h 76"/>
                <a:gd name="T12" fmla="*/ 11 w 42"/>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5"/>
                  </a:moveTo>
                  <a:lnTo>
                    <a:pt x="0" y="0"/>
                  </a:lnTo>
                  <a:lnTo>
                    <a:pt x="0" y="50"/>
                  </a:lnTo>
                  <a:lnTo>
                    <a:pt x="42" y="76"/>
                  </a:lnTo>
                  <a:lnTo>
                    <a:pt x="42" y="60"/>
                  </a:lnTo>
                  <a:lnTo>
                    <a:pt x="42" y="24"/>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6">
              <a:extLst>
                <a:ext uri="{FF2B5EF4-FFF2-40B4-BE49-F238E27FC236}">
                  <a16:creationId xmlns:a16="http://schemas.microsoft.com/office/drawing/2014/main" id="{6A88DEBD-B575-44E8-B24A-CD542F622008}"/>
                </a:ext>
              </a:extLst>
            </p:cNvPr>
            <p:cNvSpPr>
              <a:spLocks/>
            </p:cNvSpPr>
            <p:nvPr/>
          </p:nvSpPr>
          <p:spPr bwMode="auto">
            <a:xfrm>
              <a:off x="-6577013" y="2233613"/>
              <a:ext cx="71438" cy="119063"/>
            </a:xfrm>
            <a:custGeom>
              <a:avLst/>
              <a:gdLst>
                <a:gd name="T0" fmla="*/ 13 w 45"/>
                <a:gd name="T1" fmla="*/ 8 h 75"/>
                <a:gd name="T2" fmla="*/ 0 w 45"/>
                <a:gd name="T3" fmla="*/ 0 h 75"/>
                <a:gd name="T4" fmla="*/ 0 w 45"/>
                <a:gd name="T5" fmla="*/ 52 h 75"/>
                <a:gd name="T6" fmla="*/ 45 w 45"/>
                <a:gd name="T7" fmla="*/ 75 h 75"/>
                <a:gd name="T8" fmla="*/ 45 w 45"/>
                <a:gd name="T9" fmla="*/ 62 h 75"/>
                <a:gd name="T10" fmla="*/ 45 w 45"/>
                <a:gd name="T11" fmla="*/ 26 h 75"/>
                <a:gd name="T12" fmla="*/ 13 w 45"/>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8"/>
                  </a:moveTo>
                  <a:lnTo>
                    <a:pt x="0" y="0"/>
                  </a:lnTo>
                  <a:lnTo>
                    <a:pt x="0" y="52"/>
                  </a:lnTo>
                  <a:lnTo>
                    <a:pt x="45" y="75"/>
                  </a:lnTo>
                  <a:lnTo>
                    <a:pt x="45" y="62"/>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a:extLst>
                <a:ext uri="{FF2B5EF4-FFF2-40B4-BE49-F238E27FC236}">
                  <a16:creationId xmlns:a16="http://schemas.microsoft.com/office/drawing/2014/main" id="{AE0C7F18-1F31-448C-B46F-954BB9F7DC2E}"/>
                </a:ext>
              </a:extLst>
            </p:cNvPr>
            <p:cNvSpPr>
              <a:spLocks/>
            </p:cNvSpPr>
            <p:nvPr/>
          </p:nvSpPr>
          <p:spPr bwMode="auto">
            <a:xfrm>
              <a:off x="-6191251" y="2109788"/>
              <a:ext cx="69850" cy="119063"/>
            </a:xfrm>
            <a:custGeom>
              <a:avLst/>
              <a:gdLst>
                <a:gd name="T0" fmla="*/ 31 w 44"/>
                <a:gd name="T1" fmla="*/ 7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7"/>
                  </a:moveTo>
                  <a:lnTo>
                    <a:pt x="44" y="0"/>
                  </a:lnTo>
                  <a:lnTo>
                    <a:pt x="44" y="49"/>
                  </a:lnTo>
                  <a:lnTo>
                    <a:pt x="0" y="75"/>
                  </a:lnTo>
                  <a:lnTo>
                    <a:pt x="0" y="62"/>
                  </a:lnTo>
                  <a:lnTo>
                    <a:pt x="0" y="26"/>
                  </a:lnTo>
                  <a:lnTo>
                    <a:pt x="3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8">
              <a:extLst>
                <a:ext uri="{FF2B5EF4-FFF2-40B4-BE49-F238E27FC236}">
                  <a16:creationId xmlns:a16="http://schemas.microsoft.com/office/drawing/2014/main" id="{3DF613D0-8D78-4D54-BE34-4F04F87E7D35}"/>
                </a:ext>
              </a:extLst>
            </p:cNvPr>
            <p:cNvSpPr>
              <a:spLocks/>
            </p:cNvSpPr>
            <p:nvPr/>
          </p:nvSpPr>
          <p:spPr bwMode="auto">
            <a:xfrm>
              <a:off x="-6299201" y="2171701"/>
              <a:ext cx="69850" cy="119063"/>
            </a:xfrm>
            <a:custGeom>
              <a:avLst/>
              <a:gdLst>
                <a:gd name="T0" fmla="*/ 31 w 44"/>
                <a:gd name="T1" fmla="*/ 7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7"/>
                  </a:moveTo>
                  <a:lnTo>
                    <a:pt x="44" y="0"/>
                  </a:lnTo>
                  <a:lnTo>
                    <a:pt x="44" y="49"/>
                  </a:lnTo>
                  <a:lnTo>
                    <a:pt x="0" y="75"/>
                  </a:lnTo>
                  <a:lnTo>
                    <a:pt x="0" y="62"/>
                  </a:lnTo>
                  <a:lnTo>
                    <a:pt x="0" y="26"/>
                  </a:lnTo>
                  <a:lnTo>
                    <a:pt x="3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a:extLst>
                <a:ext uri="{FF2B5EF4-FFF2-40B4-BE49-F238E27FC236}">
                  <a16:creationId xmlns:a16="http://schemas.microsoft.com/office/drawing/2014/main" id="{174DD752-D96E-44FE-82BF-F7061D6EE498}"/>
                </a:ext>
              </a:extLst>
            </p:cNvPr>
            <p:cNvSpPr>
              <a:spLocks/>
            </p:cNvSpPr>
            <p:nvPr/>
          </p:nvSpPr>
          <p:spPr bwMode="auto">
            <a:xfrm>
              <a:off x="-6407151" y="2233613"/>
              <a:ext cx="71438" cy="119063"/>
            </a:xfrm>
            <a:custGeom>
              <a:avLst/>
              <a:gdLst>
                <a:gd name="T0" fmla="*/ 32 w 45"/>
                <a:gd name="T1" fmla="*/ 5 h 75"/>
                <a:gd name="T2" fmla="*/ 45 w 45"/>
                <a:gd name="T3" fmla="*/ 0 h 75"/>
                <a:gd name="T4" fmla="*/ 45 w 45"/>
                <a:gd name="T5" fmla="*/ 49 h 75"/>
                <a:gd name="T6" fmla="*/ 0 w 45"/>
                <a:gd name="T7" fmla="*/ 75 h 75"/>
                <a:gd name="T8" fmla="*/ 0 w 45"/>
                <a:gd name="T9" fmla="*/ 60 h 75"/>
                <a:gd name="T10" fmla="*/ 0 w 45"/>
                <a:gd name="T11" fmla="*/ 23 h 75"/>
                <a:gd name="T12" fmla="*/ 32 w 45"/>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32" y="5"/>
                  </a:moveTo>
                  <a:lnTo>
                    <a:pt x="45" y="0"/>
                  </a:lnTo>
                  <a:lnTo>
                    <a:pt x="45" y="49"/>
                  </a:lnTo>
                  <a:lnTo>
                    <a:pt x="0" y="75"/>
                  </a:lnTo>
                  <a:lnTo>
                    <a:pt x="0" y="60"/>
                  </a:lnTo>
                  <a:lnTo>
                    <a:pt x="0" y="23"/>
                  </a:lnTo>
                  <a:lnTo>
                    <a:pt x="32"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0">
              <a:extLst>
                <a:ext uri="{FF2B5EF4-FFF2-40B4-BE49-F238E27FC236}">
                  <a16:creationId xmlns:a16="http://schemas.microsoft.com/office/drawing/2014/main" id="{0384DFE2-5ECF-464B-9432-50D63F3B373A}"/>
                </a:ext>
              </a:extLst>
            </p:cNvPr>
            <p:cNvSpPr>
              <a:spLocks/>
            </p:cNvSpPr>
            <p:nvPr/>
          </p:nvSpPr>
          <p:spPr bwMode="auto">
            <a:xfrm>
              <a:off x="-6083301" y="2051051"/>
              <a:ext cx="69850" cy="120650"/>
            </a:xfrm>
            <a:custGeom>
              <a:avLst/>
              <a:gdLst>
                <a:gd name="T0" fmla="*/ 31 w 44"/>
                <a:gd name="T1" fmla="*/ 5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5"/>
                  </a:moveTo>
                  <a:lnTo>
                    <a:pt x="44" y="0"/>
                  </a:lnTo>
                  <a:lnTo>
                    <a:pt x="44" y="50"/>
                  </a:lnTo>
                  <a:lnTo>
                    <a:pt x="0" y="76"/>
                  </a:lnTo>
                  <a:lnTo>
                    <a:pt x="0" y="63"/>
                  </a:lnTo>
                  <a:lnTo>
                    <a:pt x="0" y="26"/>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1">
              <a:extLst>
                <a:ext uri="{FF2B5EF4-FFF2-40B4-BE49-F238E27FC236}">
                  <a16:creationId xmlns:a16="http://schemas.microsoft.com/office/drawing/2014/main" id="{1E6FF57A-BFC7-4288-BCB7-6607EE181BC8}"/>
                </a:ext>
              </a:extLst>
            </p:cNvPr>
            <p:cNvSpPr>
              <a:spLocks/>
            </p:cNvSpPr>
            <p:nvPr/>
          </p:nvSpPr>
          <p:spPr bwMode="auto">
            <a:xfrm>
              <a:off x="-6786563" y="2241551"/>
              <a:ext cx="69850" cy="120650"/>
            </a:xfrm>
            <a:custGeom>
              <a:avLst/>
              <a:gdLst>
                <a:gd name="T0" fmla="*/ 10 w 44"/>
                <a:gd name="T1" fmla="*/ 5 h 76"/>
                <a:gd name="T2" fmla="*/ 0 w 44"/>
                <a:gd name="T3" fmla="*/ 0 h 76"/>
                <a:gd name="T4" fmla="*/ 0 w 44"/>
                <a:gd name="T5" fmla="*/ 50 h 76"/>
                <a:gd name="T6" fmla="*/ 44 w 44"/>
                <a:gd name="T7" fmla="*/ 76 h 76"/>
                <a:gd name="T8" fmla="*/ 44 w 44"/>
                <a:gd name="T9" fmla="*/ 60 h 76"/>
                <a:gd name="T10" fmla="*/ 44 w 44"/>
                <a:gd name="T11" fmla="*/ 23 h 76"/>
                <a:gd name="T12" fmla="*/ 10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5"/>
                  </a:moveTo>
                  <a:lnTo>
                    <a:pt x="0" y="0"/>
                  </a:lnTo>
                  <a:lnTo>
                    <a:pt x="0" y="50"/>
                  </a:lnTo>
                  <a:lnTo>
                    <a:pt x="44" y="76"/>
                  </a:lnTo>
                  <a:lnTo>
                    <a:pt x="44" y="60"/>
                  </a:lnTo>
                  <a:lnTo>
                    <a:pt x="44"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2">
              <a:extLst>
                <a:ext uri="{FF2B5EF4-FFF2-40B4-BE49-F238E27FC236}">
                  <a16:creationId xmlns:a16="http://schemas.microsoft.com/office/drawing/2014/main" id="{D29A3368-8A26-47C4-97BA-505B65CB67CE}"/>
                </a:ext>
              </a:extLst>
            </p:cNvPr>
            <p:cNvSpPr>
              <a:spLocks/>
            </p:cNvSpPr>
            <p:nvPr/>
          </p:nvSpPr>
          <p:spPr bwMode="auto">
            <a:xfrm>
              <a:off x="-6894513" y="2182813"/>
              <a:ext cx="66675" cy="120650"/>
            </a:xfrm>
            <a:custGeom>
              <a:avLst/>
              <a:gdLst>
                <a:gd name="T0" fmla="*/ 10 w 42"/>
                <a:gd name="T1" fmla="*/ 8 h 76"/>
                <a:gd name="T2" fmla="*/ 0 w 42"/>
                <a:gd name="T3" fmla="*/ 0 h 76"/>
                <a:gd name="T4" fmla="*/ 0 w 42"/>
                <a:gd name="T5" fmla="*/ 53 h 76"/>
                <a:gd name="T6" fmla="*/ 42 w 42"/>
                <a:gd name="T7" fmla="*/ 76 h 76"/>
                <a:gd name="T8" fmla="*/ 42 w 42"/>
                <a:gd name="T9" fmla="*/ 63 h 76"/>
                <a:gd name="T10" fmla="*/ 42 w 42"/>
                <a:gd name="T11" fmla="*/ 27 h 76"/>
                <a:gd name="T12" fmla="*/ 10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8"/>
                  </a:moveTo>
                  <a:lnTo>
                    <a:pt x="0" y="0"/>
                  </a:lnTo>
                  <a:lnTo>
                    <a:pt x="0" y="53"/>
                  </a:lnTo>
                  <a:lnTo>
                    <a:pt x="42" y="76"/>
                  </a:lnTo>
                  <a:lnTo>
                    <a:pt x="42" y="63"/>
                  </a:lnTo>
                  <a:lnTo>
                    <a:pt x="42" y="27"/>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3">
              <a:extLst>
                <a:ext uri="{FF2B5EF4-FFF2-40B4-BE49-F238E27FC236}">
                  <a16:creationId xmlns:a16="http://schemas.microsoft.com/office/drawing/2014/main" id="{C823811D-DAAB-405D-A796-655309C86792}"/>
                </a:ext>
              </a:extLst>
            </p:cNvPr>
            <p:cNvSpPr>
              <a:spLocks/>
            </p:cNvSpPr>
            <p:nvPr/>
          </p:nvSpPr>
          <p:spPr bwMode="auto">
            <a:xfrm>
              <a:off x="-6680201" y="2298701"/>
              <a:ext cx="66675" cy="120650"/>
            </a:xfrm>
            <a:custGeom>
              <a:avLst/>
              <a:gdLst>
                <a:gd name="T0" fmla="*/ 11 w 42"/>
                <a:gd name="T1" fmla="*/ 8 h 76"/>
                <a:gd name="T2" fmla="*/ 0 w 42"/>
                <a:gd name="T3" fmla="*/ 0 h 76"/>
                <a:gd name="T4" fmla="*/ 0 w 42"/>
                <a:gd name="T5" fmla="*/ 53 h 76"/>
                <a:gd name="T6" fmla="*/ 42 w 42"/>
                <a:gd name="T7" fmla="*/ 76 h 76"/>
                <a:gd name="T8" fmla="*/ 42 w 42"/>
                <a:gd name="T9" fmla="*/ 63 h 76"/>
                <a:gd name="T10" fmla="*/ 42 w 42"/>
                <a:gd name="T11" fmla="*/ 27 h 76"/>
                <a:gd name="T12" fmla="*/ 11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8"/>
                  </a:moveTo>
                  <a:lnTo>
                    <a:pt x="0" y="0"/>
                  </a:lnTo>
                  <a:lnTo>
                    <a:pt x="0" y="53"/>
                  </a:lnTo>
                  <a:lnTo>
                    <a:pt x="42" y="76"/>
                  </a:lnTo>
                  <a:lnTo>
                    <a:pt x="42" y="63"/>
                  </a:lnTo>
                  <a:lnTo>
                    <a:pt x="42" y="27"/>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4">
              <a:extLst>
                <a:ext uri="{FF2B5EF4-FFF2-40B4-BE49-F238E27FC236}">
                  <a16:creationId xmlns:a16="http://schemas.microsoft.com/office/drawing/2014/main" id="{26F637CE-A54B-4AA9-A1B8-34E474439EC2}"/>
                </a:ext>
              </a:extLst>
            </p:cNvPr>
            <p:cNvSpPr>
              <a:spLocks/>
            </p:cNvSpPr>
            <p:nvPr/>
          </p:nvSpPr>
          <p:spPr bwMode="auto">
            <a:xfrm>
              <a:off x="-6577013" y="2362201"/>
              <a:ext cx="71438" cy="119063"/>
            </a:xfrm>
            <a:custGeom>
              <a:avLst/>
              <a:gdLst>
                <a:gd name="T0" fmla="*/ 13 w 45"/>
                <a:gd name="T1" fmla="*/ 7 h 75"/>
                <a:gd name="T2" fmla="*/ 0 w 45"/>
                <a:gd name="T3" fmla="*/ 0 h 75"/>
                <a:gd name="T4" fmla="*/ 0 w 45"/>
                <a:gd name="T5" fmla="*/ 49 h 75"/>
                <a:gd name="T6" fmla="*/ 45 w 45"/>
                <a:gd name="T7" fmla="*/ 75 h 75"/>
                <a:gd name="T8" fmla="*/ 45 w 45"/>
                <a:gd name="T9" fmla="*/ 62 h 75"/>
                <a:gd name="T10" fmla="*/ 45 w 45"/>
                <a:gd name="T11" fmla="*/ 26 h 75"/>
                <a:gd name="T12" fmla="*/ 13 w 4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7"/>
                  </a:moveTo>
                  <a:lnTo>
                    <a:pt x="0" y="0"/>
                  </a:lnTo>
                  <a:lnTo>
                    <a:pt x="0" y="49"/>
                  </a:lnTo>
                  <a:lnTo>
                    <a:pt x="45" y="75"/>
                  </a:lnTo>
                  <a:lnTo>
                    <a:pt x="45" y="62"/>
                  </a:lnTo>
                  <a:lnTo>
                    <a:pt x="45" y="26"/>
                  </a:lnTo>
                  <a:lnTo>
                    <a:pt x="13"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5">
              <a:extLst>
                <a:ext uri="{FF2B5EF4-FFF2-40B4-BE49-F238E27FC236}">
                  <a16:creationId xmlns:a16="http://schemas.microsoft.com/office/drawing/2014/main" id="{BCFA5097-10F1-45DF-B15C-B7129752C089}"/>
                </a:ext>
              </a:extLst>
            </p:cNvPr>
            <p:cNvSpPr>
              <a:spLocks/>
            </p:cNvSpPr>
            <p:nvPr/>
          </p:nvSpPr>
          <p:spPr bwMode="auto">
            <a:xfrm>
              <a:off x="-6191251" y="2236788"/>
              <a:ext cx="69850" cy="120650"/>
            </a:xfrm>
            <a:custGeom>
              <a:avLst/>
              <a:gdLst>
                <a:gd name="T0" fmla="*/ 31 w 44"/>
                <a:gd name="T1" fmla="*/ 8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0"/>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6">
              <a:extLst>
                <a:ext uri="{FF2B5EF4-FFF2-40B4-BE49-F238E27FC236}">
                  <a16:creationId xmlns:a16="http://schemas.microsoft.com/office/drawing/2014/main" id="{E49C18E8-AC9B-401C-8600-6470EED342E2}"/>
                </a:ext>
              </a:extLst>
            </p:cNvPr>
            <p:cNvSpPr>
              <a:spLocks/>
            </p:cNvSpPr>
            <p:nvPr/>
          </p:nvSpPr>
          <p:spPr bwMode="auto">
            <a:xfrm>
              <a:off x="-6299201" y="2298701"/>
              <a:ext cx="69850" cy="120650"/>
            </a:xfrm>
            <a:custGeom>
              <a:avLst/>
              <a:gdLst>
                <a:gd name="T0" fmla="*/ 31 w 44"/>
                <a:gd name="T1" fmla="*/ 6 h 76"/>
                <a:gd name="T2" fmla="*/ 44 w 44"/>
                <a:gd name="T3" fmla="*/ 0 h 76"/>
                <a:gd name="T4" fmla="*/ 44 w 44"/>
                <a:gd name="T5" fmla="*/ 50 h 76"/>
                <a:gd name="T6" fmla="*/ 0 w 44"/>
                <a:gd name="T7" fmla="*/ 76 h 76"/>
                <a:gd name="T8" fmla="*/ 0 w 44"/>
                <a:gd name="T9" fmla="*/ 60 h 76"/>
                <a:gd name="T10" fmla="*/ 0 w 44"/>
                <a:gd name="T11" fmla="*/ 24 h 76"/>
                <a:gd name="T12" fmla="*/ 31 w 44"/>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6"/>
                  </a:moveTo>
                  <a:lnTo>
                    <a:pt x="44" y="0"/>
                  </a:lnTo>
                  <a:lnTo>
                    <a:pt x="44" y="50"/>
                  </a:lnTo>
                  <a:lnTo>
                    <a:pt x="0" y="76"/>
                  </a:lnTo>
                  <a:lnTo>
                    <a:pt x="0" y="60"/>
                  </a:lnTo>
                  <a:lnTo>
                    <a:pt x="0" y="24"/>
                  </a:lnTo>
                  <a:lnTo>
                    <a:pt x="31"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7">
              <a:extLst>
                <a:ext uri="{FF2B5EF4-FFF2-40B4-BE49-F238E27FC236}">
                  <a16:creationId xmlns:a16="http://schemas.microsoft.com/office/drawing/2014/main" id="{E9F60A56-0FB8-41F4-A203-0CE207170594}"/>
                </a:ext>
              </a:extLst>
            </p:cNvPr>
            <p:cNvSpPr>
              <a:spLocks/>
            </p:cNvSpPr>
            <p:nvPr/>
          </p:nvSpPr>
          <p:spPr bwMode="auto">
            <a:xfrm>
              <a:off x="-6407151" y="2357438"/>
              <a:ext cx="71438" cy="120650"/>
            </a:xfrm>
            <a:custGeom>
              <a:avLst/>
              <a:gdLst>
                <a:gd name="T0" fmla="*/ 32 w 45"/>
                <a:gd name="T1" fmla="*/ 8 h 76"/>
                <a:gd name="T2" fmla="*/ 45 w 45"/>
                <a:gd name="T3" fmla="*/ 0 h 76"/>
                <a:gd name="T4" fmla="*/ 45 w 45"/>
                <a:gd name="T5" fmla="*/ 52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52"/>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8">
              <a:extLst>
                <a:ext uri="{FF2B5EF4-FFF2-40B4-BE49-F238E27FC236}">
                  <a16:creationId xmlns:a16="http://schemas.microsoft.com/office/drawing/2014/main" id="{7D19D8F9-4261-49D3-A2AB-18742E222355}"/>
                </a:ext>
              </a:extLst>
            </p:cNvPr>
            <p:cNvSpPr>
              <a:spLocks/>
            </p:cNvSpPr>
            <p:nvPr/>
          </p:nvSpPr>
          <p:spPr bwMode="auto">
            <a:xfrm>
              <a:off x="-6083301" y="2179638"/>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0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0"/>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9">
              <a:extLst>
                <a:ext uri="{FF2B5EF4-FFF2-40B4-BE49-F238E27FC236}">
                  <a16:creationId xmlns:a16="http://schemas.microsoft.com/office/drawing/2014/main" id="{535EA1FC-6DAB-4A2A-BFD1-85EAFDF13B7F}"/>
                </a:ext>
              </a:extLst>
            </p:cNvPr>
            <p:cNvSpPr>
              <a:spLocks/>
            </p:cNvSpPr>
            <p:nvPr/>
          </p:nvSpPr>
          <p:spPr bwMode="auto">
            <a:xfrm>
              <a:off x="-6786563" y="2365376"/>
              <a:ext cx="69850" cy="120650"/>
            </a:xfrm>
            <a:custGeom>
              <a:avLst/>
              <a:gdLst>
                <a:gd name="T0" fmla="*/ 10 w 44"/>
                <a:gd name="T1" fmla="*/ 8 h 76"/>
                <a:gd name="T2" fmla="*/ 0 w 44"/>
                <a:gd name="T3" fmla="*/ 0 h 76"/>
                <a:gd name="T4" fmla="*/ 0 w 44"/>
                <a:gd name="T5" fmla="*/ 52 h 76"/>
                <a:gd name="T6" fmla="*/ 44 w 44"/>
                <a:gd name="T7" fmla="*/ 76 h 76"/>
                <a:gd name="T8" fmla="*/ 44 w 44"/>
                <a:gd name="T9" fmla="*/ 63 h 76"/>
                <a:gd name="T10" fmla="*/ 44 w 44"/>
                <a:gd name="T11" fmla="*/ 26 h 76"/>
                <a:gd name="T12" fmla="*/ 10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8"/>
                  </a:moveTo>
                  <a:lnTo>
                    <a:pt x="0" y="0"/>
                  </a:lnTo>
                  <a:lnTo>
                    <a:pt x="0" y="52"/>
                  </a:lnTo>
                  <a:lnTo>
                    <a:pt x="44" y="76"/>
                  </a:lnTo>
                  <a:lnTo>
                    <a:pt x="44" y="63"/>
                  </a:lnTo>
                  <a:lnTo>
                    <a:pt x="44"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0">
              <a:extLst>
                <a:ext uri="{FF2B5EF4-FFF2-40B4-BE49-F238E27FC236}">
                  <a16:creationId xmlns:a16="http://schemas.microsoft.com/office/drawing/2014/main" id="{5D9F937C-0E0E-4973-9275-D07749855D50}"/>
                </a:ext>
              </a:extLst>
            </p:cNvPr>
            <p:cNvSpPr>
              <a:spLocks/>
            </p:cNvSpPr>
            <p:nvPr/>
          </p:nvSpPr>
          <p:spPr bwMode="auto">
            <a:xfrm>
              <a:off x="-6894513" y="2311401"/>
              <a:ext cx="66675" cy="120650"/>
            </a:xfrm>
            <a:custGeom>
              <a:avLst/>
              <a:gdLst>
                <a:gd name="T0" fmla="*/ 10 w 42"/>
                <a:gd name="T1" fmla="*/ 8 h 76"/>
                <a:gd name="T2" fmla="*/ 0 w 42"/>
                <a:gd name="T3" fmla="*/ 0 h 76"/>
                <a:gd name="T4" fmla="*/ 0 w 42"/>
                <a:gd name="T5" fmla="*/ 50 h 76"/>
                <a:gd name="T6" fmla="*/ 42 w 42"/>
                <a:gd name="T7" fmla="*/ 76 h 76"/>
                <a:gd name="T8" fmla="*/ 42 w 42"/>
                <a:gd name="T9" fmla="*/ 63 h 76"/>
                <a:gd name="T10" fmla="*/ 42 w 42"/>
                <a:gd name="T11" fmla="*/ 26 h 76"/>
                <a:gd name="T12" fmla="*/ 10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8"/>
                  </a:moveTo>
                  <a:lnTo>
                    <a:pt x="0" y="0"/>
                  </a:lnTo>
                  <a:lnTo>
                    <a:pt x="0" y="50"/>
                  </a:lnTo>
                  <a:lnTo>
                    <a:pt x="42" y="76"/>
                  </a:lnTo>
                  <a:lnTo>
                    <a:pt x="42" y="63"/>
                  </a:lnTo>
                  <a:lnTo>
                    <a:pt x="42"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1">
              <a:extLst>
                <a:ext uri="{FF2B5EF4-FFF2-40B4-BE49-F238E27FC236}">
                  <a16:creationId xmlns:a16="http://schemas.microsoft.com/office/drawing/2014/main" id="{461D5FCD-61E6-419E-86AF-66E5F4E4C0A7}"/>
                </a:ext>
              </a:extLst>
            </p:cNvPr>
            <p:cNvSpPr>
              <a:spLocks/>
            </p:cNvSpPr>
            <p:nvPr/>
          </p:nvSpPr>
          <p:spPr bwMode="auto">
            <a:xfrm>
              <a:off x="-6680201" y="2427288"/>
              <a:ext cx="66675" cy="120650"/>
            </a:xfrm>
            <a:custGeom>
              <a:avLst/>
              <a:gdLst>
                <a:gd name="T0" fmla="*/ 11 w 42"/>
                <a:gd name="T1" fmla="*/ 8 h 76"/>
                <a:gd name="T2" fmla="*/ 0 w 42"/>
                <a:gd name="T3" fmla="*/ 0 h 76"/>
                <a:gd name="T4" fmla="*/ 0 w 42"/>
                <a:gd name="T5" fmla="*/ 50 h 76"/>
                <a:gd name="T6" fmla="*/ 42 w 42"/>
                <a:gd name="T7" fmla="*/ 76 h 76"/>
                <a:gd name="T8" fmla="*/ 42 w 42"/>
                <a:gd name="T9" fmla="*/ 63 h 76"/>
                <a:gd name="T10" fmla="*/ 42 w 42"/>
                <a:gd name="T11" fmla="*/ 26 h 76"/>
                <a:gd name="T12" fmla="*/ 11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8"/>
                  </a:moveTo>
                  <a:lnTo>
                    <a:pt x="0" y="0"/>
                  </a:lnTo>
                  <a:lnTo>
                    <a:pt x="0" y="50"/>
                  </a:lnTo>
                  <a:lnTo>
                    <a:pt x="42" y="76"/>
                  </a:lnTo>
                  <a:lnTo>
                    <a:pt x="42" y="63"/>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2">
              <a:extLst>
                <a:ext uri="{FF2B5EF4-FFF2-40B4-BE49-F238E27FC236}">
                  <a16:creationId xmlns:a16="http://schemas.microsoft.com/office/drawing/2014/main" id="{363868BB-A3BC-447E-AECD-9D2211AF2AA5}"/>
                </a:ext>
              </a:extLst>
            </p:cNvPr>
            <p:cNvSpPr>
              <a:spLocks/>
            </p:cNvSpPr>
            <p:nvPr/>
          </p:nvSpPr>
          <p:spPr bwMode="auto">
            <a:xfrm>
              <a:off x="-6577013" y="2489201"/>
              <a:ext cx="71438" cy="120650"/>
            </a:xfrm>
            <a:custGeom>
              <a:avLst/>
              <a:gdLst>
                <a:gd name="T0" fmla="*/ 13 w 45"/>
                <a:gd name="T1" fmla="*/ 8 h 76"/>
                <a:gd name="T2" fmla="*/ 0 w 45"/>
                <a:gd name="T3" fmla="*/ 0 h 76"/>
                <a:gd name="T4" fmla="*/ 0 w 45"/>
                <a:gd name="T5" fmla="*/ 50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50"/>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3">
              <a:extLst>
                <a:ext uri="{FF2B5EF4-FFF2-40B4-BE49-F238E27FC236}">
                  <a16:creationId xmlns:a16="http://schemas.microsoft.com/office/drawing/2014/main" id="{30878ECC-6EFA-4D79-AC98-1B6244F3DAA9}"/>
                </a:ext>
              </a:extLst>
            </p:cNvPr>
            <p:cNvSpPr>
              <a:spLocks/>
            </p:cNvSpPr>
            <p:nvPr/>
          </p:nvSpPr>
          <p:spPr bwMode="auto">
            <a:xfrm>
              <a:off x="-6191251" y="2365376"/>
              <a:ext cx="69850" cy="120650"/>
            </a:xfrm>
            <a:custGeom>
              <a:avLst/>
              <a:gdLst>
                <a:gd name="T0" fmla="*/ 31 w 44"/>
                <a:gd name="T1" fmla="*/ 5 h 76"/>
                <a:gd name="T2" fmla="*/ 44 w 44"/>
                <a:gd name="T3" fmla="*/ 0 h 76"/>
                <a:gd name="T4" fmla="*/ 44 w 44"/>
                <a:gd name="T5" fmla="*/ 50 h 76"/>
                <a:gd name="T6" fmla="*/ 0 w 44"/>
                <a:gd name="T7" fmla="*/ 76 h 76"/>
                <a:gd name="T8" fmla="*/ 0 w 44"/>
                <a:gd name="T9" fmla="*/ 60 h 76"/>
                <a:gd name="T10" fmla="*/ 0 w 44"/>
                <a:gd name="T11" fmla="*/ 24 h 76"/>
                <a:gd name="T12" fmla="*/ 31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5"/>
                  </a:moveTo>
                  <a:lnTo>
                    <a:pt x="44" y="0"/>
                  </a:lnTo>
                  <a:lnTo>
                    <a:pt x="44" y="50"/>
                  </a:lnTo>
                  <a:lnTo>
                    <a:pt x="0" y="76"/>
                  </a:lnTo>
                  <a:lnTo>
                    <a:pt x="0" y="60"/>
                  </a:lnTo>
                  <a:lnTo>
                    <a:pt x="0" y="24"/>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4">
              <a:extLst>
                <a:ext uri="{FF2B5EF4-FFF2-40B4-BE49-F238E27FC236}">
                  <a16:creationId xmlns:a16="http://schemas.microsoft.com/office/drawing/2014/main" id="{B16ADFEE-B682-46D9-9905-DBC848BC768F}"/>
                </a:ext>
              </a:extLst>
            </p:cNvPr>
            <p:cNvSpPr>
              <a:spLocks/>
            </p:cNvSpPr>
            <p:nvPr/>
          </p:nvSpPr>
          <p:spPr bwMode="auto">
            <a:xfrm>
              <a:off x="-6299201" y="2427288"/>
              <a:ext cx="69850" cy="120650"/>
            </a:xfrm>
            <a:custGeom>
              <a:avLst/>
              <a:gdLst>
                <a:gd name="T0" fmla="*/ 31 w 44"/>
                <a:gd name="T1" fmla="*/ 6 h 76"/>
                <a:gd name="T2" fmla="*/ 44 w 44"/>
                <a:gd name="T3" fmla="*/ 0 h 76"/>
                <a:gd name="T4" fmla="*/ 44 w 44"/>
                <a:gd name="T5" fmla="*/ 50 h 76"/>
                <a:gd name="T6" fmla="*/ 0 w 44"/>
                <a:gd name="T7" fmla="*/ 76 h 76"/>
                <a:gd name="T8" fmla="*/ 0 w 44"/>
                <a:gd name="T9" fmla="*/ 60 h 76"/>
                <a:gd name="T10" fmla="*/ 0 w 44"/>
                <a:gd name="T11" fmla="*/ 24 h 76"/>
                <a:gd name="T12" fmla="*/ 31 w 44"/>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6"/>
                  </a:moveTo>
                  <a:lnTo>
                    <a:pt x="44" y="0"/>
                  </a:lnTo>
                  <a:lnTo>
                    <a:pt x="44" y="50"/>
                  </a:lnTo>
                  <a:lnTo>
                    <a:pt x="0" y="76"/>
                  </a:lnTo>
                  <a:lnTo>
                    <a:pt x="0" y="60"/>
                  </a:lnTo>
                  <a:lnTo>
                    <a:pt x="0" y="24"/>
                  </a:lnTo>
                  <a:lnTo>
                    <a:pt x="31"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5">
              <a:extLst>
                <a:ext uri="{FF2B5EF4-FFF2-40B4-BE49-F238E27FC236}">
                  <a16:creationId xmlns:a16="http://schemas.microsoft.com/office/drawing/2014/main" id="{5A8D880A-9D68-4926-8292-A6E17C846A30}"/>
                </a:ext>
              </a:extLst>
            </p:cNvPr>
            <p:cNvSpPr>
              <a:spLocks/>
            </p:cNvSpPr>
            <p:nvPr/>
          </p:nvSpPr>
          <p:spPr bwMode="auto">
            <a:xfrm>
              <a:off x="-6407151" y="2486026"/>
              <a:ext cx="71438" cy="119063"/>
            </a:xfrm>
            <a:custGeom>
              <a:avLst/>
              <a:gdLst>
                <a:gd name="T0" fmla="*/ 32 w 45"/>
                <a:gd name="T1" fmla="*/ 8 h 75"/>
                <a:gd name="T2" fmla="*/ 45 w 45"/>
                <a:gd name="T3" fmla="*/ 0 h 75"/>
                <a:gd name="T4" fmla="*/ 45 w 45"/>
                <a:gd name="T5" fmla="*/ 52 h 75"/>
                <a:gd name="T6" fmla="*/ 0 w 45"/>
                <a:gd name="T7" fmla="*/ 75 h 75"/>
                <a:gd name="T8" fmla="*/ 0 w 45"/>
                <a:gd name="T9" fmla="*/ 62 h 75"/>
                <a:gd name="T10" fmla="*/ 0 w 45"/>
                <a:gd name="T11" fmla="*/ 26 h 75"/>
                <a:gd name="T12" fmla="*/ 32 w 45"/>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32" y="8"/>
                  </a:moveTo>
                  <a:lnTo>
                    <a:pt x="45" y="0"/>
                  </a:lnTo>
                  <a:lnTo>
                    <a:pt x="45" y="52"/>
                  </a:lnTo>
                  <a:lnTo>
                    <a:pt x="0" y="75"/>
                  </a:lnTo>
                  <a:lnTo>
                    <a:pt x="0" y="62"/>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6">
              <a:extLst>
                <a:ext uri="{FF2B5EF4-FFF2-40B4-BE49-F238E27FC236}">
                  <a16:creationId xmlns:a16="http://schemas.microsoft.com/office/drawing/2014/main" id="{6EC9DB17-6EDD-464F-A1A4-487FCDEABD7B}"/>
                </a:ext>
              </a:extLst>
            </p:cNvPr>
            <p:cNvSpPr>
              <a:spLocks/>
            </p:cNvSpPr>
            <p:nvPr/>
          </p:nvSpPr>
          <p:spPr bwMode="auto">
            <a:xfrm>
              <a:off x="-6083301" y="2303463"/>
              <a:ext cx="69850" cy="120650"/>
            </a:xfrm>
            <a:custGeom>
              <a:avLst/>
              <a:gdLst>
                <a:gd name="T0" fmla="*/ 31 w 44"/>
                <a:gd name="T1" fmla="*/ 8 h 76"/>
                <a:gd name="T2" fmla="*/ 44 w 44"/>
                <a:gd name="T3" fmla="*/ 0 h 76"/>
                <a:gd name="T4" fmla="*/ 44 w 44"/>
                <a:gd name="T5" fmla="*/ 52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2"/>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7">
              <a:extLst>
                <a:ext uri="{FF2B5EF4-FFF2-40B4-BE49-F238E27FC236}">
                  <a16:creationId xmlns:a16="http://schemas.microsoft.com/office/drawing/2014/main" id="{CA2AD1A5-3F6D-4B5E-BE0D-DF80F75EF66A}"/>
                </a:ext>
              </a:extLst>
            </p:cNvPr>
            <p:cNvSpPr>
              <a:spLocks/>
            </p:cNvSpPr>
            <p:nvPr/>
          </p:nvSpPr>
          <p:spPr bwMode="auto">
            <a:xfrm>
              <a:off x="-6786563" y="2493963"/>
              <a:ext cx="69850" cy="120650"/>
            </a:xfrm>
            <a:custGeom>
              <a:avLst/>
              <a:gdLst>
                <a:gd name="T0" fmla="*/ 10 w 44"/>
                <a:gd name="T1" fmla="*/ 8 h 76"/>
                <a:gd name="T2" fmla="*/ 0 w 44"/>
                <a:gd name="T3" fmla="*/ 0 h 76"/>
                <a:gd name="T4" fmla="*/ 0 w 44"/>
                <a:gd name="T5" fmla="*/ 50 h 76"/>
                <a:gd name="T6" fmla="*/ 44 w 44"/>
                <a:gd name="T7" fmla="*/ 76 h 76"/>
                <a:gd name="T8" fmla="*/ 44 w 44"/>
                <a:gd name="T9" fmla="*/ 63 h 76"/>
                <a:gd name="T10" fmla="*/ 44 w 44"/>
                <a:gd name="T11" fmla="*/ 26 h 76"/>
                <a:gd name="T12" fmla="*/ 10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8"/>
                  </a:moveTo>
                  <a:lnTo>
                    <a:pt x="0" y="0"/>
                  </a:lnTo>
                  <a:lnTo>
                    <a:pt x="0" y="50"/>
                  </a:lnTo>
                  <a:lnTo>
                    <a:pt x="44" y="76"/>
                  </a:lnTo>
                  <a:lnTo>
                    <a:pt x="44" y="63"/>
                  </a:lnTo>
                  <a:lnTo>
                    <a:pt x="44"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8">
              <a:extLst>
                <a:ext uri="{FF2B5EF4-FFF2-40B4-BE49-F238E27FC236}">
                  <a16:creationId xmlns:a16="http://schemas.microsoft.com/office/drawing/2014/main" id="{C4F4AFA7-E742-4320-B58D-A175969463B7}"/>
                </a:ext>
              </a:extLst>
            </p:cNvPr>
            <p:cNvSpPr>
              <a:spLocks/>
            </p:cNvSpPr>
            <p:nvPr/>
          </p:nvSpPr>
          <p:spPr bwMode="auto">
            <a:xfrm>
              <a:off x="-6894513" y="2439988"/>
              <a:ext cx="66675" cy="120650"/>
            </a:xfrm>
            <a:custGeom>
              <a:avLst/>
              <a:gdLst>
                <a:gd name="T0" fmla="*/ 10 w 42"/>
                <a:gd name="T1" fmla="*/ 5 h 76"/>
                <a:gd name="T2" fmla="*/ 0 w 42"/>
                <a:gd name="T3" fmla="*/ 0 h 76"/>
                <a:gd name="T4" fmla="*/ 0 w 42"/>
                <a:gd name="T5" fmla="*/ 50 h 76"/>
                <a:gd name="T6" fmla="*/ 42 w 42"/>
                <a:gd name="T7" fmla="*/ 76 h 76"/>
                <a:gd name="T8" fmla="*/ 42 w 42"/>
                <a:gd name="T9" fmla="*/ 63 h 76"/>
                <a:gd name="T10" fmla="*/ 42 w 42"/>
                <a:gd name="T11" fmla="*/ 26 h 76"/>
                <a:gd name="T12" fmla="*/ 10 w 42"/>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5"/>
                  </a:moveTo>
                  <a:lnTo>
                    <a:pt x="0" y="0"/>
                  </a:lnTo>
                  <a:lnTo>
                    <a:pt x="0" y="50"/>
                  </a:lnTo>
                  <a:lnTo>
                    <a:pt x="42" y="76"/>
                  </a:lnTo>
                  <a:lnTo>
                    <a:pt x="42" y="63"/>
                  </a:lnTo>
                  <a:lnTo>
                    <a:pt x="42" y="26"/>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9">
              <a:extLst>
                <a:ext uri="{FF2B5EF4-FFF2-40B4-BE49-F238E27FC236}">
                  <a16:creationId xmlns:a16="http://schemas.microsoft.com/office/drawing/2014/main" id="{04170473-BBF6-47E6-9605-E7269B5F4DC6}"/>
                </a:ext>
              </a:extLst>
            </p:cNvPr>
            <p:cNvSpPr>
              <a:spLocks/>
            </p:cNvSpPr>
            <p:nvPr/>
          </p:nvSpPr>
          <p:spPr bwMode="auto">
            <a:xfrm>
              <a:off x="-6680201" y="2555876"/>
              <a:ext cx="66675" cy="120650"/>
            </a:xfrm>
            <a:custGeom>
              <a:avLst/>
              <a:gdLst>
                <a:gd name="T0" fmla="*/ 11 w 42"/>
                <a:gd name="T1" fmla="*/ 8 h 76"/>
                <a:gd name="T2" fmla="*/ 0 w 42"/>
                <a:gd name="T3" fmla="*/ 0 h 76"/>
                <a:gd name="T4" fmla="*/ 0 w 42"/>
                <a:gd name="T5" fmla="*/ 50 h 76"/>
                <a:gd name="T6" fmla="*/ 42 w 42"/>
                <a:gd name="T7" fmla="*/ 76 h 76"/>
                <a:gd name="T8" fmla="*/ 42 w 42"/>
                <a:gd name="T9" fmla="*/ 63 h 76"/>
                <a:gd name="T10" fmla="*/ 42 w 42"/>
                <a:gd name="T11" fmla="*/ 26 h 76"/>
                <a:gd name="T12" fmla="*/ 11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8"/>
                  </a:moveTo>
                  <a:lnTo>
                    <a:pt x="0" y="0"/>
                  </a:lnTo>
                  <a:lnTo>
                    <a:pt x="0" y="50"/>
                  </a:lnTo>
                  <a:lnTo>
                    <a:pt x="42" y="76"/>
                  </a:lnTo>
                  <a:lnTo>
                    <a:pt x="42" y="63"/>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0">
              <a:extLst>
                <a:ext uri="{FF2B5EF4-FFF2-40B4-BE49-F238E27FC236}">
                  <a16:creationId xmlns:a16="http://schemas.microsoft.com/office/drawing/2014/main" id="{0980F5B2-AED7-4DFD-B3EE-09E2B137F54F}"/>
                </a:ext>
              </a:extLst>
            </p:cNvPr>
            <p:cNvSpPr>
              <a:spLocks/>
            </p:cNvSpPr>
            <p:nvPr/>
          </p:nvSpPr>
          <p:spPr bwMode="auto">
            <a:xfrm>
              <a:off x="-6577013" y="2617788"/>
              <a:ext cx="71438" cy="120650"/>
            </a:xfrm>
            <a:custGeom>
              <a:avLst/>
              <a:gdLst>
                <a:gd name="T0" fmla="*/ 13 w 45"/>
                <a:gd name="T1" fmla="*/ 5 h 76"/>
                <a:gd name="T2" fmla="*/ 0 w 45"/>
                <a:gd name="T3" fmla="*/ 0 h 76"/>
                <a:gd name="T4" fmla="*/ 0 w 45"/>
                <a:gd name="T5" fmla="*/ 50 h 76"/>
                <a:gd name="T6" fmla="*/ 45 w 45"/>
                <a:gd name="T7" fmla="*/ 76 h 76"/>
                <a:gd name="T8" fmla="*/ 45 w 45"/>
                <a:gd name="T9" fmla="*/ 60 h 76"/>
                <a:gd name="T10" fmla="*/ 45 w 45"/>
                <a:gd name="T11" fmla="*/ 24 h 76"/>
                <a:gd name="T12" fmla="*/ 13 w 45"/>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5"/>
                  </a:moveTo>
                  <a:lnTo>
                    <a:pt x="0" y="0"/>
                  </a:lnTo>
                  <a:lnTo>
                    <a:pt x="0" y="50"/>
                  </a:lnTo>
                  <a:lnTo>
                    <a:pt x="45" y="76"/>
                  </a:lnTo>
                  <a:lnTo>
                    <a:pt x="45" y="60"/>
                  </a:lnTo>
                  <a:lnTo>
                    <a:pt x="45" y="24"/>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1">
              <a:extLst>
                <a:ext uri="{FF2B5EF4-FFF2-40B4-BE49-F238E27FC236}">
                  <a16:creationId xmlns:a16="http://schemas.microsoft.com/office/drawing/2014/main" id="{E09D5697-41AC-445B-99A3-5465A8DADC78}"/>
                </a:ext>
              </a:extLst>
            </p:cNvPr>
            <p:cNvSpPr>
              <a:spLocks/>
            </p:cNvSpPr>
            <p:nvPr/>
          </p:nvSpPr>
          <p:spPr bwMode="auto">
            <a:xfrm>
              <a:off x="-6191251" y="2489201"/>
              <a:ext cx="69850" cy="120650"/>
            </a:xfrm>
            <a:custGeom>
              <a:avLst/>
              <a:gdLst>
                <a:gd name="T0" fmla="*/ 31 w 44"/>
                <a:gd name="T1" fmla="*/ 8 h 76"/>
                <a:gd name="T2" fmla="*/ 44 w 44"/>
                <a:gd name="T3" fmla="*/ 0 h 76"/>
                <a:gd name="T4" fmla="*/ 44 w 44"/>
                <a:gd name="T5" fmla="*/ 53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3"/>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2">
              <a:extLst>
                <a:ext uri="{FF2B5EF4-FFF2-40B4-BE49-F238E27FC236}">
                  <a16:creationId xmlns:a16="http://schemas.microsoft.com/office/drawing/2014/main" id="{1562009A-F57E-4512-B092-1F7795E936BF}"/>
                </a:ext>
              </a:extLst>
            </p:cNvPr>
            <p:cNvSpPr>
              <a:spLocks/>
            </p:cNvSpPr>
            <p:nvPr/>
          </p:nvSpPr>
          <p:spPr bwMode="auto">
            <a:xfrm>
              <a:off x="-6299201" y="2551113"/>
              <a:ext cx="69850" cy="120650"/>
            </a:xfrm>
            <a:custGeom>
              <a:avLst/>
              <a:gdLst>
                <a:gd name="T0" fmla="*/ 31 w 44"/>
                <a:gd name="T1" fmla="*/ 8 h 76"/>
                <a:gd name="T2" fmla="*/ 44 w 44"/>
                <a:gd name="T3" fmla="*/ 0 h 76"/>
                <a:gd name="T4" fmla="*/ 44 w 44"/>
                <a:gd name="T5" fmla="*/ 53 h 76"/>
                <a:gd name="T6" fmla="*/ 0 w 44"/>
                <a:gd name="T7" fmla="*/ 76 h 76"/>
                <a:gd name="T8" fmla="*/ 0 w 44"/>
                <a:gd name="T9" fmla="*/ 63 h 76"/>
                <a:gd name="T10" fmla="*/ 0 w 44"/>
                <a:gd name="T11" fmla="*/ 27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3"/>
                  </a:lnTo>
                  <a:lnTo>
                    <a:pt x="0" y="76"/>
                  </a:lnTo>
                  <a:lnTo>
                    <a:pt x="0" y="63"/>
                  </a:lnTo>
                  <a:lnTo>
                    <a:pt x="0" y="27"/>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3">
              <a:extLst>
                <a:ext uri="{FF2B5EF4-FFF2-40B4-BE49-F238E27FC236}">
                  <a16:creationId xmlns:a16="http://schemas.microsoft.com/office/drawing/2014/main" id="{4E6A0AE6-4E90-4C0B-B1A4-D17BA4B9AA56}"/>
                </a:ext>
              </a:extLst>
            </p:cNvPr>
            <p:cNvSpPr>
              <a:spLocks/>
            </p:cNvSpPr>
            <p:nvPr/>
          </p:nvSpPr>
          <p:spPr bwMode="auto">
            <a:xfrm>
              <a:off x="-6407151" y="2614613"/>
              <a:ext cx="71438" cy="119063"/>
            </a:xfrm>
            <a:custGeom>
              <a:avLst/>
              <a:gdLst>
                <a:gd name="T0" fmla="*/ 32 w 45"/>
                <a:gd name="T1" fmla="*/ 7 h 75"/>
                <a:gd name="T2" fmla="*/ 45 w 45"/>
                <a:gd name="T3" fmla="*/ 0 h 75"/>
                <a:gd name="T4" fmla="*/ 45 w 45"/>
                <a:gd name="T5" fmla="*/ 49 h 75"/>
                <a:gd name="T6" fmla="*/ 0 w 45"/>
                <a:gd name="T7" fmla="*/ 75 h 75"/>
                <a:gd name="T8" fmla="*/ 0 w 45"/>
                <a:gd name="T9" fmla="*/ 62 h 75"/>
                <a:gd name="T10" fmla="*/ 0 w 45"/>
                <a:gd name="T11" fmla="*/ 26 h 75"/>
                <a:gd name="T12" fmla="*/ 32 w 4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32" y="7"/>
                  </a:moveTo>
                  <a:lnTo>
                    <a:pt x="45" y="0"/>
                  </a:lnTo>
                  <a:lnTo>
                    <a:pt x="45" y="49"/>
                  </a:lnTo>
                  <a:lnTo>
                    <a:pt x="0" y="75"/>
                  </a:lnTo>
                  <a:lnTo>
                    <a:pt x="0" y="62"/>
                  </a:lnTo>
                  <a:lnTo>
                    <a:pt x="0" y="26"/>
                  </a:lnTo>
                  <a:lnTo>
                    <a:pt x="32"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4">
              <a:extLst>
                <a:ext uri="{FF2B5EF4-FFF2-40B4-BE49-F238E27FC236}">
                  <a16:creationId xmlns:a16="http://schemas.microsoft.com/office/drawing/2014/main" id="{F6DB07CC-AFCD-454C-8205-CA41FB7C0E82}"/>
                </a:ext>
              </a:extLst>
            </p:cNvPr>
            <p:cNvSpPr>
              <a:spLocks/>
            </p:cNvSpPr>
            <p:nvPr/>
          </p:nvSpPr>
          <p:spPr bwMode="auto">
            <a:xfrm>
              <a:off x="-6083301" y="2432051"/>
              <a:ext cx="69850" cy="119063"/>
            </a:xfrm>
            <a:custGeom>
              <a:avLst/>
              <a:gdLst>
                <a:gd name="T0" fmla="*/ 31 w 44"/>
                <a:gd name="T1" fmla="*/ 8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8"/>
                  </a:moveTo>
                  <a:lnTo>
                    <a:pt x="44" y="0"/>
                  </a:lnTo>
                  <a:lnTo>
                    <a:pt x="44" y="49"/>
                  </a:lnTo>
                  <a:lnTo>
                    <a:pt x="0" y="75"/>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5">
              <a:extLst>
                <a:ext uri="{FF2B5EF4-FFF2-40B4-BE49-F238E27FC236}">
                  <a16:creationId xmlns:a16="http://schemas.microsoft.com/office/drawing/2014/main" id="{8800196E-C07C-4DBD-882D-FFE0D3E90120}"/>
                </a:ext>
              </a:extLst>
            </p:cNvPr>
            <p:cNvSpPr>
              <a:spLocks/>
            </p:cNvSpPr>
            <p:nvPr/>
          </p:nvSpPr>
          <p:spPr bwMode="auto">
            <a:xfrm>
              <a:off x="-6786563" y="2622551"/>
              <a:ext cx="69850" cy="119063"/>
            </a:xfrm>
            <a:custGeom>
              <a:avLst/>
              <a:gdLst>
                <a:gd name="T0" fmla="*/ 10 w 44"/>
                <a:gd name="T1" fmla="*/ 8 h 75"/>
                <a:gd name="T2" fmla="*/ 0 w 44"/>
                <a:gd name="T3" fmla="*/ 0 h 75"/>
                <a:gd name="T4" fmla="*/ 0 w 44"/>
                <a:gd name="T5" fmla="*/ 49 h 75"/>
                <a:gd name="T6" fmla="*/ 44 w 44"/>
                <a:gd name="T7" fmla="*/ 75 h 75"/>
                <a:gd name="T8" fmla="*/ 44 w 44"/>
                <a:gd name="T9" fmla="*/ 62 h 75"/>
                <a:gd name="T10" fmla="*/ 44 w 44"/>
                <a:gd name="T11" fmla="*/ 26 h 75"/>
                <a:gd name="T12" fmla="*/ 10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10" y="8"/>
                  </a:moveTo>
                  <a:lnTo>
                    <a:pt x="0" y="0"/>
                  </a:lnTo>
                  <a:lnTo>
                    <a:pt x="0" y="49"/>
                  </a:lnTo>
                  <a:lnTo>
                    <a:pt x="44" y="75"/>
                  </a:lnTo>
                  <a:lnTo>
                    <a:pt x="44" y="62"/>
                  </a:lnTo>
                  <a:lnTo>
                    <a:pt x="44"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6">
              <a:extLst>
                <a:ext uri="{FF2B5EF4-FFF2-40B4-BE49-F238E27FC236}">
                  <a16:creationId xmlns:a16="http://schemas.microsoft.com/office/drawing/2014/main" id="{B445E967-063A-4949-970F-F5BF6C1603ED}"/>
                </a:ext>
              </a:extLst>
            </p:cNvPr>
            <p:cNvSpPr>
              <a:spLocks/>
            </p:cNvSpPr>
            <p:nvPr/>
          </p:nvSpPr>
          <p:spPr bwMode="auto">
            <a:xfrm>
              <a:off x="-6894513" y="2568576"/>
              <a:ext cx="66675" cy="120650"/>
            </a:xfrm>
            <a:custGeom>
              <a:avLst/>
              <a:gdLst>
                <a:gd name="T0" fmla="*/ 10 w 42"/>
                <a:gd name="T1" fmla="*/ 5 h 76"/>
                <a:gd name="T2" fmla="*/ 0 w 42"/>
                <a:gd name="T3" fmla="*/ 0 h 76"/>
                <a:gd name="T4" fmla="*/ 0 w 42"/>
                <a:gd name="T5" fmla="*/ 49 h 76"/>
                <a:gd name="T6" fmla="*/ 42 w 42"/>
                <a:gd name="T7" fmla="*/ 76 h 76"/>
                <a:gd name="T8" fmla="*/ 42 w 42"/>
                <a:gd name="T9" fmla="*/ 60 h 76"/>
                <a:gd name="T10" fmla="*/ 42 w 42"/>
                <a:gd name="T11" fmla="*/ 23 h 76"/>
                <a:gd name="T12" fmla="*/ 10 w 42"/>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5"/>
                  </a:moveTo>
                  <a:lnTo>
                    <a:pt x="0" y="0"/>
                  </a:lnTo>
                  <a:lnTo>
                    <a:pt x="0" y="49"/>
                  </a:lnTo>
                  <a:lnTo>
                    <a:pt x="42" y="76"/>
                  </a:lnTo>
                  <a:lnTo>
                    <a:pt x="42" y="60"/>
                  </a:lnTo>
                  <a:lnTo>
                    <a:pt x="42"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7">
              <a:extLst>
                <a:ext uri="{FF2B5EF4-FFF2-40B4-BE49-F238E27FC236}">
                  <a16:creationId xmlns:a16="http://schemas.microsoft.com/office/drawing/2014/main" id="{B999D4B7-16A5-45BD-88BB-79AB370CF28D}"/>
                </a:ext>
              </a:extLst>
            </p:cNvPr>
            <p:cNvSpPr>
              <a:spLocks/>
            </p:cNvSpPr>
            <p:nvPr/>
          </p:nvSpPr>
          <p:spPr bwMode="auto">
            <a:xfrm>
              <a:off x="-6680201" y="2684463"/>
              <a:ext cx="66675" cy="120650"/>
            </a:xfrm>
            <a:custGeom>
              <a:avLst/>
              <a:gdLst>
                <a:gd name="T0" fmla="*/ 11 w 42"/>
                <a:gd name="T1" fmla="*/ 5 h 76"/>
                <a:gd name="T2" fmla="*/ 0 w 42"/>
                <a:gd name="T3" fmla="*/ 0 h 76"/>
                <a:gd name="T4" fmla="*/ 0 w 42"/>
                <a:gd name="T5" fmla="*/ 49 h 76"/>
                <a:gd name="T6" fmla="*/ 42 w 42"/>
                <a:gd name="T7" fmla="*/ 76 h 76"/>
                <a:gd name="T8" fmla="*/ 42 w 42"/>
                <a:gd name="T9" fmla="*/ 60 h 76"/>
                <a:gd name="T10" fmla="*/ 42 w 42"/>
                <a:gd name="T11" fmla="*/ 23 h 76"/>
                <a:gd name="T12" fmla="*/ 11 w 42"/>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5"/>
                  </a:moveTo>
                  <a:lnTo>
                    <a:pt x="0" y="0"/>
                  </a:lnTo>
                  <a:lnTo>
                    <a:pt x="0" y="49"/>
                  </a:lnTo>
                  <a:lnTo>
                    <a:pt x="42" y="76"/>
                  </a:lnTo>
                  <a:lnTo>
                    <a:pt x="42" y="60"/>
                  </a:lnTo>
                  <a:lnTo>
                    <a:pt x="42"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8">
              <a:extLst>
                <a:ext uri="{FF2B5EF4-FFF2-40B4-BE49-F238E27FC236}">
                  <a16:creationId xmlns:a16="http://schemas.microsoft.com/office/drawing/2014/main" id="{EC152ED4-6D90-41B0-AE57-F7A7423AC239}"/>
                </a:ext>
              </a:extLst>
            </p:cNvPr>
            <p:cNvSpPr>
              <a:spLocks/>
            </p:cNvSpPr>
            <p:nvPr/>
          </p:nvSpPr>
          <p:spPr bwMode="auto">
            <a:xfrm>
              <a:off x="-6577013" y="2741613"/>
              <a:ext cx="71438" cy="120650"/>
            </a:xfrm>
            <a:custGeom>
              <a:avLst/>
              <a:gdLst>
                <a:gd name="T0" fmla="*/ 13 w 45"/>
                <a:gd name="T1" fmla="*/ 8 h 76"/>
                <a:gd name="T2" fmla="*/ 0 w 45"/>
                <a:gd name="T3" fmla="*/ 0 h 76"/>
                <a:gd name="T4" fmla="*/ 0 w 45"/>
                <a:gd name="T5" fmla="*/ 53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53"/>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9">
              <a:extLst>
                <a:ext uri="{FF2B5EF4-FFF2-40B4-BE49-F238E27FC236}">
                  <a16:creationId xmlns:a16="http://schemas.microsoft.com/office/drawing/2014/main" id="{9FB10A26-4E6E-4CFC-A991-7FBB3BFF5DE9}"/>
                </a:ext>
              </a:extLst>
            </p:cNvPr>
            <p:cNvSpPr>
              <a:spLocks/>
            </p:cNvSpPr>
            <p:nvPr/>
          </p:nvSpPr>
          <p:spPr bwMode="auto">
            <a:xfrm>
              <a:off x="-6191251" y="2617788"/>
              <a:ext cx="69850" cy="120650"/>
            </a:xfrm>
            <a:custGeom>
              <a:avLst/>
              <a:gdLst>
                <a:gd name="T0" fmla="*/ 31 w 44"/>
                <a:gd name="T1" fmla="*/ 8 h 76"/>
                <a:gd name="T2" fmla="*/ 44 w 44"/>
                <a:gd name="T3" fmla="*/ 0 h 76"/>
                <a:gd name="T4" fmla="*/ 44 w 44"/>
                <a:gd name="T5" fmla="*/ 52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2"/>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0">
              <a:extLst>
                <a:ext uri="{FF2B5EF4-FFF2-40B4-BE49-F238E27FC236}">
                  <a16:creationId xmlns:a16="http://schemas.microsoft.com/office/drawing/2014/main" id="{EB7C4A4A-57FE-4300-AF4F-930D21D616AE}"/>
                </a:ext>
              </a:extLst>
            </p:cNvPr>
            <p:cNvSpPr>
              <a:spLocks/>
            </p:cNvSpPr>
            <p:nvPr/>
          </p:nvSpPr>
          <p:spPr bwMode="auto">
            <a:xfrm>
              <a:off x="-6299201" y="2679701"/>
              <a:ext cx="69850" cy="120650"/>
            </a:xfrm>
            <a:custGeom>
              <a:avLst/>
              <a:gdLst>
                <a:gd name="T0" fmla="*/ 31 w 44"/>
                <a:gd name="T1" fmla="*/ 8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0"/>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1">
              <a:extLst>
                <a:ext uri="{FF2B5EF4-FFF2-40B4-BE49-F238E27FC236}">
                  <a16:creationId xmlns:a16="http://schemas.microsoft.com/office/drawing/2014/main" id="{1CF07474-2577-44B1-965C-964D380CBE13}"/>
                </a:ext>
              </a:extLst>
            </p:cNvPr>
            <p:cNvSpPr>
              <a:spLocks/>
            </p:cNvSpPr>
            <p:nvPr/>
          </p:nvSpPr>
          <p:spPr bwMode="auto">
            <a:xfrm>
              <a:off x="-6407151" y="2741613"/>
              <a:ext cx="71438" cy="120650"/>
            </a:xfrm>
            <a:custGeom>
              <a:avLst/>
              <a:gdLst>
                <a:gd name="T0" fmla="*/ 32 w 45"/>
                <a:gd name="T1" fmla="*/ 6 h 76"/>
                <a:gd name="T2" fmla="*/ 45 w 45"/>
                <a:gd name="T3" fmla="*/ 0 h 76"/>
                <a:gd name="T4" fmla="*/ 45 w 45"/>
                <a:gd name="T5" fmla="*/ 50 h 76"/>
                <a:gd name="T6" fmla="*/ 0 w 45"/>
                <a:gd name="T7" fmla="*/ 76 h 76"/>
                <a:gd name="T8" fmla="*/ 0 w 45"/>
                <a:gd name="T9" fmla="*/ 60 h 76"/>
                <a:gd name="T10" fmla="*/ 0 w 45"/>
                <a:gd name="T11" fmla="*/ 24 h 76"/>
                <a:gd name="T12" fmla="*/ 32 w 45"/>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6"/>
                  </a:moveTo>
                  <a:lnTo>
                    <a:pt x="45" y="0"/>
                  </a:lnTo>
                  <a:lnTo>
                    <a:pt x="45" y="50"/>
                  </a:lnTo>
                  <a:lnTo>
                    <a:pt x="0" y="76"/>
                  </a:lnTo>
                  <a:lnTo>
                    <a:pt x="0" y="60"/>
                  </a:lnTo>
                  <a:lnTo>
                    <a:pt x="0" y="24"/>
                  </a:lnTo>
                  <a:lnTo>
                    <a:pt x="32"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2">
              <a:extLst>
                <a:ext uri="{FF2B5EF4-FFF2-40B4-BE49-F238E27FC236}">
                  <a16:creationId xmlns:a16="http://schemas.microsoft.com/office/drawing/2014/main" id="{AE147BC9-75E6-4038-8955-56212DCF901F}"/>
                </a:ext>
              </a:extLst>
            </p:cNvPr>
            <p:cNvSpPr>
              <a:spLocks/>
            </p:cNvSpPr>
            <p:nvPr/>
          </p:nvSpPr>
          <p:spPr bwMode="auto">
            <a:xfrm>
              <a:off x="-6083301" y="2560638"/>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2"/>
                  </a:lnTo>
                  <a:lnTo>
                    <a:pt x="0" y="26"/>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3">
              <a:extLst>
                <a:ext uri="{FF2B5EF4-FFF2-40B4-BE49-F238E27FC236}">
                  <a16:creationId xmlns:a16="http://schemas.microsoft.com/office/drawing/2014/main" id="{4B5E5EB2-3AE1-4D74-8480-25509BA05B12}"/>
                </a:ext>
              </a:extLst>
            </p:cNvPr>
            <p:cNvSpPr>
              <a:spLocks/>
            </p:cNvSpPr>
            <p:nvPr/>
          </p:nvSpPr>
          <p:spPr bwMode="auto">
            <a:xfrm>
              <a:off x="-6786563" y="2751138"/>
              <a:ext cx="69850" cy="119063"/>
            </a:xfrm>
            <a:custGeom>
              <a:avLst/>
              <a:gdLst>
                <a:gd name="T0" fmla="*/ 10 w 44"/>
                <a:gd name="T1" fmla="*/ 5 h 75"/>
                <a:gd name="T2" fmla="*/ 0 w 44"/>
                <a:gd name="T3" fmla="*/ 0 h 75"/>
                <a:gd name="T4" fmla="*/ 0 w 44"/>
                <a:gd name="T5" fmla="*/ 49 h 75"/>
                <a:gd name="T6" fmla="*/ 44 w 44"/>
                <a:gd name="T7" fmla="*/ 75 h 75"/>
                <a:gd name="T8" fmla="*/ 44 w 44"/>
                <a:gd name="T9" fmla="*/ 60 h 75"/>
                <a:gd name="T10" fmla="*/ 44 w 44"/>
                <a:gd name="T11" fmla="*/ 23 h 75"/>
                <a:gd name="T12" fmla="*/ 10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10" y="5"/>
                  </a:moveTo>
                  <a:lnTo>
                    <a:pt x="0" y="0"/>
                  </a:lnTo>
                  <a:lnTo>
                    <a:pt x="0" y="49"/>
                  </a:lnTo>
                  <a:lnTo>
                    <a:pt x="44" y="75"/>
                  </a:lnTo>
                  <a:lnTo>
                    <a:pt x="44" y="60"/>
                  </a:lnTo>
                  <a:lnTo>
                    <a:pt x="44"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4">
              <a:extLst>
                <a:ext uri="{FF2B5EF4-FFF2-40B4-BE49-F238E27FC236}">
                  <a16:creationId xmlns:a16="http://schemas.microsoft.com/office/drawing/2014/main" id="{ED96EB04-2F24-44E9-9DFD-C306E8A3AC15}"/>
                </a:ext>
              </a:extLst>
            </p:cNvPr>
            <p:cNvSpPr>
              <a:spLocks/>
            </p:cNvSpPr>
            <p:nvPr/>
          </p:nvSpPr>
          <p:spPr bwMode="auto">
            <a:xfrm>
              <a:off x="-6894513" y="2692401"/>
              <a:ext cx="66675" cy="120650"/>
            </a:xfrm>
            <a:custGeom>
              <a:avLst/>
              <a:gdLst>
                <a:gd name="T0" fmla="*/ 10 w 42"/>
                <a:gd name="T1" fmla="*/ 8 h 76"/>
                <a:gd name="T2" fmla="*/ 0 w 42"/>
                <a:gd name="T3" fmla="*/ 0 h 76"/>
                <a:gd name="T4" fmla="*/ 0 w 42"/>
                <a:gd name="T5" fmla="*/ 52 h 76"/>
                <a:gd name="T6" fmla="*/ 42 w 42"/>
                <a:gd name="T7" fmla="*/ 76 h 76"/>
                <a:gd name="T8" fmla="*/ 42 w 42"/>
                <a:gd name="T9" fmla="*/ 63 h 76"/>
                <a:gd name="T10" fmla="*/ 42 w 42"/>
                <a:gd name="T11" fmla="*/ 26 h 76"/>
                <a:gd name="T12" fmla="*/ 10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8"/>
                  </a:moveTo>
                  <a:lnTo>
                    <a:pt x="0" y="0"/>
                  </a:lnTo>
                  <a:lnTo>
                    <a:pt x="0" y="52"/>
                  </a:lnTo>
                  <a:lnTo>
                    <a:pt x="42" y="76"/>
                  </a:lnTo>
                  <a:lnTo>
                    <a:pt x="42" y="63"/>
                  </a:lnTo>
                  <a:lnTo>
                    <a:pt x="42"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5">
              <a:extLst>
                <a:ext uri="{FF2B5EF4-FFF2-40B4-BE49-F238E27FC236}">
                  <a16:creationId xmlns:a16="http://schemas.microsoft.com/office/drawing/2014/main" id="{081D92A5-88C6-4009-B6F0-FD201FBDE804}"/>
                </a:ext>
              </a:extLst>
            </p:cNvPr>
            <p:cNvSpPr>
              <a:spLocks/>
            </p:cNvSpPr>
            <p:nvPr/>
          </p:nvSpPr>
          <p:spPr bwMode="auto">
            <a:xfrm>
              <a:off x="-6680201" y="2808288"/>
              <a:ext cx="66675" cy="120650"/>
            </a:xfrm>
            <a:custGeom>
              <a:avLst/>
              <a:gdLst>
                <a:gd name="T0" fmla="*/ 11 w 42"/>
                <a:gd name="T1" fmla="*/ 8 h 76"/>
                <a:gd name="T2" fmla="*/ 0 w 42"/>
                <a:gd name="T3" fmla="*/ 0 h 76"/>
                <a:gd name="T4" fmla="*/ 0 w 42"/>
                <a:gd name="T5" fmla="*/ 52 h 76"/>
                <a:gd name="T6" fmla="*/ 42 w 42"/>
                <a:gd name="T7" fmla="*/ 76 h 76"/>
                <a:gd name="T8" fmla="*/ 42 w 42"/>
                <a:gd name="T9" fmla="*/ 63 h 76"/>
                <a:gd name="T10" fmla="*/ 42 w 42"/>
                <a:gd name="T11" fmla="*/ 26 h 76"/>
                <a:gd name="T12" fmla="*/ 11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8"/>
                  </a:moveTo>
                  <a:lnTo>
                    <a:pt x="0" y="0"/>
                  </a:lnTo>
                  <a:lnTo>
                    <a:pt x="0" y="52"/>
                  </a:lnTo>
                  <a:lnTo>
                    <a:pt x="42" y="76"/>
                  </a:lnTo>
                  <a:lnTo>
                    <a:pt x="42" y="63"/>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6">
              <a:extLst>
                <a:ext uri="{FF2B5EF4-FFF2-40B4-BE49-F238E27FC236}">
                  <a16:creationId xmlns:a16="http://schemas.microsoft.com/office/drawing/2014/main" id="{B55F824D-E136-40AE-B520-D8602BDA45BF}"/>
                </a:ext>
              </a:extLst>
            </p:cNvPr>
            <p:cNvSpPr>
              <a:spLocks/>
            </p:cNvSpPr>
            <p:nvPr/>
          </p:nvSpPr>
          <p:spPr bwMode="auto">
            <a:xfrm>
              <a:off x="-6577013" y="2870201"/>
              <a:ext cx="71438" cy="120650"/>
            </a:xfrm>
            <a:custGeom>
              <a:avLst/>
              <a:gdLst>
                <a:gd name="T0" fmla="*/ 13 w 45"/>
                <a:gd name="T1" fmla="*/ 8 h 76"/>
                <a:gd name="T2" fmla="*/ 0 w 45"/>
                <a:gd name="T3" fmla="*/ 0 h 76"/>
                <a:gd name="T4" fmla="*/ 0 w 45"/>
                <a:gd name="T5" fmla="*/ 50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50"/>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7">
              <a:extLst>
                <a:ext uri="{FF2B5EF4-FFF2-40B4-BE49-F238E27FC236}">
                  <a16:creationId xmlns:a16="http://schemas.microsoft.com/office/drawing/2014/main" id="{57732094-AE83-49A6-B5DC-B06F7CF2FC79}"/>
                </a:ext>
              </a:extLst>
            </p:cNvPr>
            <p:cNvSpPr>
              <a:spLocks/>
            </p:cNvSpPr>
            <p:nvPr/>
          </p:nvSpPr>
          <p:spPr bwMode="auto">
            <a:xfrm>
              <a:off x="-6191251" y="2746376"/>
              <a:ext cx="69850" cy="120650"/>
            </a:xfrm>
            <a:custGeom>
              <a:avLst/>
              <a:gdLst>
                <a:gd name="T0" fmla="*/ 31 w 44"/>
                <a:gd name="T1" fmla="*/ 8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0"/>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8">
              <a:extLst>
                <a:ext uri="{FF2B5EF4-FFF2-40B4-BE49-F238E27FC236}">
                  <a16:creationId xmlns:a16="http://schemas.microsoft.com/office/drawing/2014/main" id="{10811F4B-7E96-4617-BAD4-166CD1346E7A}"/>
                </a:ext>
              </a:extLst>
            </p:cNvPr>
            <p:cNvSpPr>
              <a:spLocks/>
            </p:cNvSpPr>
            <p:nvPr/>
          </p:nvSpPr>
          <p:spPr bwMode="auto">
            <a:xfrm>
              <a:off x="-6299201" y="2808288"/>
              <a:ext cx="69850" cy="120650"/>
            </a:xfrm>
            <a:custGeom>
              <a:avLst/>
              <a:gdLst>
                <a:gd name="T0" fmla="*/ 31 w 44"/>
                <a:gd name="T1" fmla="*/ 5 h 76"/>
                <a:gd name="T2" fmla="*/ 44 w 44"/>
                <a:gd name="T3" fmla="*/ 0 h 76"/>
                <a:gd name="T4" fmla="*/ 44 w 44"/>
                <a:gd name="T5" fmla="*/ 50 h 76"/>
                <a:gd name="T6" fmla="*/ 0 w 44"/>
                <a:gd name="T7" fmla="*/ 76 h 76"/>
                <a:gd name="T8" fmla="*/ 0 w 44"/>
                <a:gd name="T9" fmla="*/ 63 h 76"/>
                <a:gd name="T10" fmla="*/ 0 w 44"/>
                <a:gd name="T11" fmla="*/ 24 h 76"/>
                <a:gd name="T12" fmla="*/ 31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5"/>
                  </a:moveTo>
                  <a:lnTo>
                    <a:pt x="44" y="0"/>
                  </a:lnTo>
                  <a:lnTo>
                    <a:pt x="44" y="50"/>
                  </a:lnTo>
                  <a:lnTo>
                    <a:pt x="0" y="76"/>
                  </a:lnTo>
                  <a:lnTo>
                    <a:pt x="0" y="63"/>
                  </a:lnTo>
                  <a:lnTo>
                    <a:pt x="0" y="24"/>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9">
              <a:extLst>
                <a:ext uri="{FF2B5EF4-FFF2-40B4-BE49-F238E27FC236}">
                  <a16:creationId xmlns:a16="http://schemas.microsoft.com/office/drawing/2014/main" id="{6D408142-8D82-41DD-837F-D03F942B0CF1}"/>
                </a:ext>
              </a:extLst>
            </p:cNvPr>
            <p:cNvSpPr>
              <a:spLocks/>
            </p:cNvSpPr>
            <p:nvPr/>
          </p:nvSpPr>
          <p:spPr bwMode="auto">
            <a:xfrm>
              <a:off x="-6407151" y="2867026"/>
              <a:ext cx="71438" cy="123825"/>
            </a:xfrm>
            <a:custGeom>
              <a:avLst/>
              <a:gdLst>
                <a:gd name="T0" fmla="*/ 32 w 45"/>
                <a:gd name="T1" fmla="*/ 7 h 78"/>
                <a:gd name="T2" fmla="*/ 45 w 45"/>
                <a:gd name="T3" fmla="*/ 0 h 78"/>
                <a:gd name="T4" fmla="*/ 45 w 45"/>
                <a:gd name="T5" fmla="*/ 52 h 78"/>
                <a:gd name="T6" fmla="*/ 0 w 45"/>
                <a:gd name="T7" fmla="*/ 78 h 78"/>
                <a:gd name="T8" fmla="*/ 0 w 45"/>
                <a:gd name="T9" fmla="*/ 62 h 78"/>
                <a:gd name="T10" fmla="*/ 0 w 45"/>
                <a:gd name="T11" fmla="*/ 26 h 78"/>
                <a:gd name="T12" fmla="*/ 32 w 45"/>
                <a:gd name="T13" fmla="*/ 7 h 78"/>
              </a:gdLst>
              <a:ahLst/>
              <a:cxnLst>
                <a:cxn ang="0">
                  <a:pos x="T0" y="T1"/>
                </a:cxn>
                <a:cxn ang="0">
                  <a:pos x="T2" y="T3"/>
                </a:cxn>
                <a:cxn ang="0">
                  <a:pos x="T4" y="T5"/>
                </a:cxn>
                <a:cxn ang="0">
                  <a:pos x="T6" y="T7"/>
                </a:cxn>
                <a:cxn ang="0">
                  <a:pos x="T8" y="T9"/>
                </a:cxn>
                <a:cxn ang="0">
                  <a:pos x="T10" y="T11"/>
                </a:cxn>
                <a:cxn ang="0">
                  <a:pos x="T12" y="T13"/>
                </a:cxn>
              </a:cxnLst>
              <a:rect l="0" t="0" r="r" b="b"/>
              <a:pathLst>
                <a:path w="45" h="78">
                  <a:moveTo>
                    <a:pt x="32" y="7"/>
                  </a:moveTo>
                  <a:lnTo>
                    <a:pt x="45" y="0"/>
                  </a:lnTo>
                  <a:lnTo>
                    <a:pt x="45" y="52"/>
                  </a:lnTo>
                  <a:lnTo>
                    <a:pt x="0" y="78"/>
                  </a:lnTo>
                  <a:lnTo>
                    <a:pt x="0" y="62"/>
                  </a:lnTo>
                  <a:lnTo>
                    <a:pt x="0" y="26"/>
                  </a:lnTo>
                  <a:lnTo>
                    <a:pt x="32"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0">
              <a:extLst>
                <a:ext uri="{FF2B5EF4-FFF2-40B4-BE49-F238E27FC236}">
                  <a16:creationId xmlns:a16="http://schemas.microsoft.com/office/drawing/2014/main" id="{86745590-D45B-4D36-AF16-A81C4C56599D}"/>
                </a:ext>
              </a:extLst>
            </p:cNvPr>
            <p:cNvSpPr>
              <a:spLocks/>
            </p:cNvSpPr>
            <p:nvPr/>
          </p:nvSpPr>
          <p:spPr bwMode="auto">
            <a:xfrm>
              <a:off x="-6083301" y="2689226"/>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59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59"/>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1">
              <a:extLst>
                <a:ext uri="{FF2B5EF4-FFF2-40B4-BE49-F238E27FC236}">
                  <a16:creationId xmlns:a16="http://schemas.microsoft.com/office/drawing/2014/main" id="{738533DA-C9B7-447D-A033-D114AF595124}"/>
                </a:ext>
              </a:extLst>
            </p:cNvPr>
            <p:cNvSpPr>
              <a:spLocks/>
            </p:cNvSpPr>
            <p:nvPr/>
          </p:nvSpPr>
          <p:spPr bwMode="auto">
            <a:xfrm>
              <a:off x="-6786563" y="2874963"/>
              <a:ext cx="69850" cy="119063"/>
            </a:xfrm>
            <a:custGeom>
              <a:avLst/>
              <a:gdLst>
                <a:gd name="T0" fmla="*/ 10 w 44"/>
                <a:gd name="T1" fmla="*/ 8 h 75"/>
                <a:gd name="T2" fmla="*/ 0 w 44"/>
                <a:gd name="T3" fmla="*/ 0 h 75"/>
                <a:gd name="T4" fmla="*/ 0 w 44"/>
                <a:gd name="T5" fmla="*/ 52 h 75"/>
                <a:gd name="T6" fmla="*/ 44 w 44"/>
                <a:gd name="T7" fmla="*/ 75 h 75"/>
                <a:gd name="T8" fmla="*/ 44 w 44"/>
                <a:gd name="T9" fmla="*/ 62 h 75"/>
                <a:gd name="T10" fmla="*/ 44 w 44"/>
                <a:gd name="T11" fmla="*/ 26 h 75"/>
                <a:gd name="T12" fmla="*/ 10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10" y="8"/>
                  </a:moveTo>
                  <a:lnTo>
                    <a:pt x="0" y="0"/>
                  </a:lnTo>
                  <a:lnTo>
                    <a:pt x="0" y="52"/>
                  </a:lnTo>
                  <a:lnTo>
                    <a:pt x="44" y="75"/>
                  </a:lnTo>
                  <a:lnTo>
                    <a:pt x="44" y="62"/>
                  </a:lnTo>
                  <a:lnTo>
                    <a:pt x="44"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2">
              <a:extLst>
                <a:ext uri="{FF2B5EF4-FFF2-40B4-BE49-F238E27FC236}">
                  <a16:creationId xmlns:a16="http://schemas.microsoft.com/office/drawing/2014/main" id="{9FCAD411-13B2-4067-9C28-0F90AF0EEAC5}"/>
                </a:ext>
              </a:extLst>
            </p:cNvPr>
            <p:cNvSpPr>
              <a:spLocks/>
            </p:cNvSpPr>
            <p:nvPr/>
          </p:nvSpPr>
          <p:spPr bwMode="auto">
            <a:xfrm>
              <a:off x="-6894513" y="2820988"/>
              <a:ext cx="66675" cy="120650"/>
            </a:xfrm>
            <a:custGeom>
              <a:avLst/>
              <a:gdLst>
                <a:gd name="T0" fmla="*/ 10 w 42"/>
                <a:gd name="T1" fmla="*/ 8 h 76"/>
                <a:gd name="T2" fmla="*/ 0 w 42"/>
                <a:gd name="T3" fmla="*/ 0 h 76"/>
                <a:gd name="T4" fmla="*/ 0 w 42"/>
                <a:gd name="T5" fmla="*/ 49 h 76"/>
                <a:gd name="T6" fmla="*/ 42 w 42"/>
                <a:gd name="T7" fmla="*/ 76 h 76"/>
                <a:gd name="T8" fmla="*/ 42 w 42"/>
                <a:gd name="T9" fmla="*/ 62 h 76"/>
                <a:gd name="T10" fmla="*/ 42 w 42"/>
                <a:gd name="T11" fmla="*/ 26 h 76"/>
                <a:gd name="T12" fmla="*/ 10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0" y="8"/>
                  </a:moveTo>
                  <a:lnTo>
                    <a:pt x="0" y="0"/>
                  </a:lnTo>
                  <a:lnTo>
                    <a:pt x="0" y="49"/>
                  </a:lnTo>
                  <a:lnTo>
                    <a:pt x="42" y="76"/>
                  </a:lnTo>
                  <a:lnTo>
                    <a:pt x="42" y="62"/>
                  </a:lnTo>
                  <a:lnTo>
                    <a:pt x="42"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3">
              <a:extLst>
                <a:ext uri="{FF2B5EF4-FFF2-40B4-BE49-F238E27FC236}">
                  <a16:creationId xmlns:a16="http://schemas.microsoft.com/office/drawing/2014/main" id="{6C7ABD23-3CE0-4DC6-A75A-BF20671B582A}"/>
                </a:ext>
              </a:extLst>
            </p:cNvPr>
            <p:cNvSpPr>
              <a:spLocks/>
            </p:cNvSpPr>
            <p:nvPr/>
          </p:nvSpPr>
          <p:spPr bwMode="auto">
            <a:xfrm>
              <a:off x="-6680201" y="2936876"/>
              <a:ext cx="66675" cy="120650"/>
            </a:xfrm>
            <a:custGeom>
              <a:avLst/>
              <a:gdLst>
                <a:gd name="T0" fmla="*/ 11 w 42"/>
                <a:gd name="T1" fmla="*/ 8 h 76"/>
                <a:gd name="T2" fmla="*/ 0 w 42"/>
                <a:gd name="T3" fmla="*/ 0 h 76"/>
                <a:gd name="T4" fmla="*/ 0 w 42"/>
                <a:gd name="T5" fmla="*/ 52 h 76"/>
                <a:gd name="T6" fmla="*/ 42 w 42"/>
                <a:gd name="T7" fmla="*/ 76 h 76"/>
                <a:gd name="T8" fmla="*/ 42 w 42"/>
                <a:gd name="T9" fmla="*/ 62 h 76"/>
                <a:gd name="T10" fmla="*/ 42 w 42"/>
                <a:gd name="T11" fmla="*/ 26 h 76"/>
                <a:gd name="T12" fmla="*/ 11 w 42"/>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2" h="76">
                  <a:moveTo>
                    <a:pt x="11" y="8"/>
                  </a:moveTo>
                  <a:lnTo>
                    <a:pt x="0" y="0"/>
                  </a:lnTo>
                  <a:lnTo>
                    <a:pt x="0" y="52"/>
                  </a:lnTo>
                  <a:lnTo>
                    <a:pt x="42" y="76"/>
                  </a:lnTo>
                  <a:lnTo>
                    <a:pt x="42" y="62"/>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4">
              <a:extLst>
                <a:ext uri="{FF2B5EF4-FFF2-40B4-BE49-F238E27FC236}">
                  <a16:creationId xmlns:a16="http://schemas.microsoft.com/office/drawing/2014/main" id="{04AEA35C-38B4-4187-A3E0-6B2ACED9104E}"/>
                </a:ext>
              </a:extLst>
            </p:cNvPr>
            <p:cNvSpPr>
              <a:spLocks/>
            </p:cNvSpPr>
            <p:nvPr/>
          </p:nvSpPr>
          <p:spPr bwMode="auto">
            <a:xfrm>
              <a:off x="-6577013" y="2998788"/>
              <a:ext cx="71438" cy="120650"/>
            </a:xfrm>
            <a:custGeom>
              <a:avLst/>
              <a:gdLst>
                <a:gd name="T0" fmla="*/ 13 w 45"/>
                <a:gd name="T1" fmla="*/ 8 h 76"/>
                <a:gd name="T2" fmla="*/ 0 w 45"/>
                <a:gd name="T3" fmla="*/ 0 h 76"/>
                <a:gd name="T4" fmla="*/ 0 w 45"/>
                <a:gd name="T5" fmla="*/ 50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50"/>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5">
              <a:extLst>
                <a:ext uri="{FF2B5EF4-FFF2-40B4-BE49-F238E27FC236}">
                  <a16:creationId xmlns:a16="http://schemas.microsoft.com/office/drawing/2014/main" id="{80E96B25-8AF3-4403-9873-17B4C456B0D4}"/>
                </a:ext>
              </a:extLst>
            </p:cNvPr>
            <p:cNvSpPr>
              <a:spLocks/>
            </p:cNvSpPr>
            <p:nvPr/>
          </p:nvSpPr>
          <p:spPr bwMode="auto">
            <a:xfrm>
              <a:off x="-6191251" y="2874963"/>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0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0"/>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6">
              <a:extLst>
                <a:ext uri="{FF2B5EF4-FFF2-40B4-BE49-F238E27FC236}">
                  <a16:creationId xmlns:a16="http://schemas.microsoft.com/office/drawing/2014/main" id="{9B871235-4A4B-4BBB-A735-11ECC1CAF613}"/>
                </a:ext>
              </a:extLst>
            </p:cNvPr>
            <p:cNvSpPr>
              <a:spLocks/>
            </p:cNvSpPr>
            <p:nvPr/>
          </p:nvSpPr>
          <p:spPr bwMode="auto">
            <a:xfrm>
              <a:off x="-6299201" y="2936876"/>
              <a:ext cx="69850" cy="120650"/>
            </a:xfrm>
            <a:custGeom>
              <a:avLst/>
              <a:gdLst>
                <a:gd name="T0" fmla="*/ 31 w 44"/>
                <a:gd name="T1" fmla="*/ 5 h 76"/>
                <a:gd name="T2" fmla="*/ 44 w 44"/>
                <a:gd name="T3" fmla="*/ 0 h 76"/>
                <a:gd name="T4" fmla="*/ 44 w 44"/>
                <a:gd name="T5" fmla="*/ 49 h 76"/>
                <a:gd name="T6" fmla="*/ 0 w 44"/>
                <a:gd name="T7" fmla="*/ 76 h 76"/>
                <a:gd name="T8" fmla="*/ 0 w 44"/>
                <a:gd name="T9" fmla="*/ 60 h 76"/>
                <a:gd name="T10" fmla="*/ 0 w 44"/>
                <a:gd name="T11" fmla="*/ 23 h 76"/>
                <a:gd name="T12" fmla="*/ 31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5"/>
                  </a:moveTo>
                  <a:lnTo>
                    <a:pt x="44" y="0"/>
                  </a:lnTo>
                  <a:lnTo>
                    <a:pt x="44" y="49"/>
                  </a:lnTo>
                  <a:lnTo>
                    <a:pt x="0" y="76"/>
                  </a:lnTo>
                  <a:lnTo>
                    <a:pt x="0" y="60"/>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7">
              <a:extLst>
                <a:ext uri="{FF2B5EF4-FFF2-40B4-BE49-F238E27FC236}">
                  <a16:creationId xmlns:a16="http://schemas.microsoft.com/office/drawing/2014/main" id="{3C663F35-01A3-485B-9957-0AD3C517BE6E}"/>
                </a:ext>
              </a:extLst>
            </p:cNvPr>
            <p:cNvSpPr>
              <a:spLocks/>
            </p:cNvSpPr>
            <p:nvPr/>
          </p:nvSpPr>
          <p:spPr bwMode="auto">
            <a:xfrm>
              <a:off x="-6407151" y="2994026"/>
              <a:ext cx="71438" cy="120650"/>
            </a:xfrm>
            <a:custGeom>
              <a:avLst/>
              <a:gdLst>
                <a:gd name="T0" fmla="*/ 32 w 45"/>
                <a:gd name="T1" fmla="*/ 8 h 76"/>
                <a:gd name="T2" fmla="*/ 45 w 45"/>
                <a:gd name="T3" fmla="*/ 0 h 76"/>
                <a:gd name="T4" fmla="*/ 45 w 45"/>
                <a:gd name="T5" fmla="*/ 53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53"/>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8">
              <a:extLst>
                <a:ext uri="{FF2B5EF4-FFF2-40B4-BE49-F238E27FC236}">
                  <a16:creationId xmlns:a16="http://schemas.microsoft.com/office/drawing/2014/main" id="{BC663AA0-92AD-4B11-A02A-3665B0AF2D05}"/>
                </a:ext>
              </a:extLst>
            </p:cNvPr>
            <p:cNvSpPr>
              <a:spLocks/>
            </p:cNvSpPr>
            <p:nvPr/>
          </p:nvSpPr>
          <p:spPr bwMode="auto">
            <a:xfrm>
              <a:off x="-6083301" y="2813051"/>
              <a:ext cx="69850" cy="119063"/>
            </a:xfrm>
            <a:custGeom>
              <a:avLst/>
              <a:gdLst>
                <a:gd name="T0" fmla="*/ 31 w 44"/>
                <a:gd name="T1" fmla="*/ 8 h 75"/>
                <a:gd name="T2" fmla="*/ 44 w 44"/>
                <a:gd name="T3" fmla="*/ 0 h 75"/>
                <a:gd name="T4" fmla="*/ 44 w 44"/>
                <a:gd name="T5" fmla="*/ 52 h 75"/>
                <a:gd name="T6" fmla="*/ 0 w 44"/>
                <a:gd name="T7" fmla="*/ 75 h 75"/>
                <a:gd name="T8" fmla="*/ 0 w 44"/>
                <a:gd name="T9" fmla="*/ 62 h 75"/>
                <a:gd name="T10" fmla="*/ 0 w 44"/>
                <a:gd name="T11" fmla="*/ 26 h 75"/>
                <a:gd name="T12" fmla="*/ 31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8"/>
                  </a:moveTo>
                  <a:lnTo>
                    <a:pt x="44" y="0"/>
                  </a:lnTo>
                  <a:lnTo>
                    <a:pt x="44" y="52"/>
                  </a:lnTo>
                  <a:lnTo>
                    <a:pt x="0" y="75"/>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9">
              <a:extLst>
                <a:ext uri="{FF2B5EF4-FFF2-40B4-BE49-F238E27FC236}">
                  <a16:creationId xmlns:a16="http://schemas.microsoft.com/office/drawing/2014/main" id="{9B29C1F9-A96B-474F-8428-FE5A64095F5F}"/>
                </a:ext>
              </a:extLst>
            </p:cNvPr>
            <p:cNvSpPr>
              <a:spLocks/>
            </p:cNvSpPr>
            <p:nvPr/>
          </p:nvSpPr>
          <p:spPr bwMode="auto">
            <a:xfrm>
              <a:off x="-6786563" y="3003551"/>
              <a:ext cx="69850" cy="119063"/>
            </a:xfrm>
            <a:custGeom>
              <a:avLst/>
              <a:gdLst>
                <a:gd name="T0" fmla="*/ 10 w 44"/>
                <a:gd name="T1" fmla="*/ 7 h 75"/>
                <a:gd name="T2" fmla="*/ 0 w 44"/>
                <a:gd name="T3" fmla="*/ 0 h 75"/>
                <a:gd name="T4" fmla="*/ 0 w 44"/>
                <a:gd name="T5" fmla="*/ 49 h 75"/>
                <a:gd name="T6" fmla="*/ 44 w 44"/>
                <a:gd name="T7" fmla="*/ 75 h 75"/>
                <a:gd name="T8" fmla="*/ 44 w 44"/>
                <a:gd name="T9" fmla="*/ 62 h 75"/>
                <a:gd name="T10" fmla="*/ 44 w 44"/>
                <a:gd name="T11" fmla="*/ 26 h 75"/>
                <a:gd name="T12" fmla="*/ 10 w 44"/>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10" y="7"/>
                  </a:moveTo>
                  <a:lnTo>
                    <a:pt x="0" y="0"/>
                  </a:lnTo>
                  <a:lnTo>
                    <a:pt x="0" y="49"/>
                  </a:lnTo>
                  <a:lnTo>
                    <a:pt x="44" y="75"/>
                  </a:lnTo>
                  <a:lnTo>
                    <a:pt x="44" y="62"/>
                  </a:lnTo>
                  <a:lnTo>
                    <a:pt x="44" y="26"/>
                  </a:lnTo>
                  <a:lnTo>
                    <a:pt x="10"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0">
              <a:extLst>
                <a:ext uri="{FF2B5EF4-FFF2-40B4-BE49-F238E27FC236}">
                  <a16:creationId xmlns:a16="http://schemas.microsoft.com/office/drawing/2014/main" id="{34BED7D8-09AE-4FF0-87D5-ADE0C0FF0519}"/>
                </a:ext>
              </a:extLst>
            </p:cNvPr>
            <p:cNvSpPr>
              <a:spLocks/>
            </p:cNvSpPr>
            <p:nvPr/>
          </p:nvSpPr>
          <p:spPr bwMode="auto">
            <a:xfrm>
              <a:off x="-6894513" y="2949576"/>
              <a:ext cx="66675" cy="119063"/>
            </a:xfrm>
            <a:custGeom>
              <a:avLst/>
              <a:gdLst>
                <a:gd name="T0" fmla="*/ 10 w 42"/>
                <a:gd name="T1" fmla="*/ 8 h 75"/>
                <a:gd name="T2" fmla="*/ 0 w 42"/>
                <a:gd name="T3" fmla="*/ 0 h 75"/>
                <a:gd name="T4" fmla="*/ 0 w 42"/>
                <a:gd name="T5" fmla="*/ 49 h 75"/>
                <a:gd name="T6" fmla="*/ 42 w 42"/>
                <a:gd name="T7" fmla="*/ 75 h 75"/>
                <a:gd name="T8" fmla="*/ 42 w 42"/>
                <a:gd name="T9" fmla="*/ 62 h 75"/>
                <a:gd name="T10" fmla="*/ 42 w 42"/>
                <a:gd name="T11" fmla="*/ 26 h 75"/>
                <a:gd name="T12" fmla="*/ 10 w 42"/>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8"/>
                  </a:moveTo>
                  <a:lnTo>
                    <a:pt x="0" y="0"/>
                  </a:lnTo>
                  <a:lnTo>
                    <a:pt x="0" y="49"/>
                  </a:lnTo>
                  <a:lnTo>
                    <a:pt x="42" y="75"/>
                  </a:lnTo>
                  <a:lnTo>
                    <a:pt x="42" y="62"/>
                  </a:lnTo>
                  <a:lnTo>
                    <a:pt x="42"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1">
              <a:extLst>
                <a:ext uri="{FF2B5EF4-FFF2-40B4-BE49-F238E27FC236}">
                  <a16:creationId xmlns:a16="http://schemas.microsoft.com/office/drawing/2014/main" id="{1A0D714F-5497-427C-9278-438592150558}"/>
                </a:ext>
              </a:extLst>
            </p:cNvPr>
            <p:cNvSpPr>
              <a:spLocks/>
            </p:cNvSpPr>
            <p:nvPr/>
          </p:nvSpPr>
          <p:spPr bwMode="auto">
            <a:xfrm>
              <a:off x="-6680201" y="3065463"/>
              <a:ext cx="66675" cy="119063"/>
            </a:xfrm>
            <a:custGeom>
              <a:avLst/>
              <a:gdLst>
                <a:gd name="T0" fmla="*/ 11 w 42"/>
                <a:gd name="T1" fmla="*/ 8 h 75"/>
                <a:gd name="T2" fmla="*/ 0 w 42"/>
                <a:gd name="T3" fmla="*/ 0 h 75"/>
                <a:gd name="T4" fmla="*/ 0 w 42"/>
                <a:gd name="T5" fmla="*/ 49 h 75"/>
                <a:gd name="T6" fmla="*/ 42 w 42"/>
                <a:gd name="T7" fmla="*/ 75 h 75"/>
                <a:gd name="T8" fmla="*/ 42 w 42"/>
                <a:gd name="T9" fmla="*/ 62 h 75"/>
                <a:gd name="T10" fmla="*/ 42 w 42"/>
                <a:gd name="T11" fmla="*/ 26 h 75"/>
                <a:gd name="T12" fmla="*/ 11 w 42"/>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8"/>
                  </a:moveTo>
                  <a:lnTo>
                    <a:pt x="0" y="0"/>
                  </a:lnTo>
                  <a:lnTo>
                    <a:pt x="0" y="49"/>
                  </a:lnTo>
                  <a:lnTo>
                    <a:pt x="42" y="75"/>
                  </a:lnTo>
                  <a:lnTo>
                    <a:pt x="42" y="62"/>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2">
              <a:extLst>
                <a:ext uri="{FF2B5EF4-FFF2-40B4-BE49-F238E27FC236}">
                  <a16:creationId xmlns:a16="http://schemas.microsoft.com/office/drawing/2014/main" id="{74B66CEB-FF00-4646-BD88-F7693908C700}"/>
                </a:ext>
              </a:extLst>
            </p:cNvPr>
            <p:cNvSpPr>
              <a:spLocks/>
            </p:cNvSpPr>
            <p:nvPr/>
          </p:nvSpPr>
          <p:spPr bwMode="auto">
            <a:xfrm>
              <a:off x="-6577013" y="3127376"/>
              <a:ext cx="71438" cy="119063"/>
            </a:xfrm>
            <a:custGeom>
              <a:avLst/>
              <a:gdLst>
                <a:gd name="T0" fmla="*/ 13 w 45"/>
                <a:gd name="T1" fmla="*/ 5 h 75"/>
                <a:gd name="T2" fmla="*/ 0 w 45"/>
                <a:gd name="T3" fmla="*/ 0 h 75"/>
                <a:gd name="T4" fmla="*/ 0 w 45"/>
                <a:gd name="T5" fmla="*/ 49 h 75"/>
                <a:gd name="T6" fmla="*/ 45 w 45"/>
                <a:gd name="T7" fmla="*/ 75 h 75"/>
                <a:gd name="T8" fmla="*/ 45 w 45"/>
                <a:gd name="T9" fmla="*/ 60 h 75"/>
                <a:gd name="T10" fmla="*/ 45 w 45"/>
                <a:gd name="T11" fmla="*/ 23 h 75"/>
                <a:gd name="T12" fmla="*/ 13 w 45"/>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5"/>
                  </a:moveTo>
                  <a:lnTo>
                    <a:pt x="0" y="0"/>
                  </a:lnTo>
                  <a:lnTo>
                    <a:pt x="0" y="49"/>
                  </a:lnTo>
                  <a:lnTo>
                    <a:pt x="45" y="75"/>
                  </a:lnTo>
                  <a:lnTo>
                    <a:pt x="45" y="60"/>
                  </a:lnTo>
                  <a:lnTo>
                    <a:pt x="45" y="23"/>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3">
              <a:extLst>
                <a:ext uri="{FF2B5EF4-FFF2-40B4-BE49-F238E27FC236}">
                  <a16:creationId xmlns:a16="http://schemas.microsoft.com/office/drawing/2014/main" id="{A65A1068-FC11-41E3-B816-D0CBFB20040F}"/>
                </a:ext>
              </a:extLst>
            </p:cNvPr>
            <p:cNvSpPr>
              <a:spLocks/>
            </p:cNvSpPr>
            <p:nvPr/>
          </p:nvSpPr>
          <p:spPr bwMode="auto">
            <a:xfrm>
              <a:off x="-6191251" y="2998788"/>
              <a:ext cx="69850" cy="120650"/>
            </a:xfrm>
            <a:custGeom>
              <a:avLst/>
              <a:gdLst>
                <a:gd name="T0" fmla="*/ 31 w 44"/>
                <a:gd name="T1" fmla="*/ 8 h 76"/>
                <a:gd name="T2" fmla="*/ 44 w 44"/>
                <a:gd name="T3" fmla="*/ 0 h 76"/>
                <a:gd name="T4" fmla="*/ 44 w 44"/>
                <a:gd name="T5" fmla="*/ 52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2"/>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4">
              <a:extLst>
                <a:ext uri="{FF2B5EF4-FFF2-40B4-BE49-F238E27FC236}">
                  <a16:creationId xmlns:a16="http://schemas.microsoft.com/office/drawing/2014/main" id="{F3C56473-1024-4B12-A55F-AD12ADD63384}"/>
                </a:ext>
              </a:extLst>
            </p:cNvPr>
            <p:cNvSpPr>
              <a:spLocks/>
            </p:cNvSpPr>
            <p:nvPr/>
          </p:nvSpPr>
          <p:spPr bwMode="auto">
            <a:xfrm>
              <a:off x="-6299201" y="3060701"/>
              <a:ext cx="69850" cy="120650"/>
            </a:xfrm>
            <a:custGeom>
              <a:avLst/>
              <a:gdLst>
                <a:gd name="T0" fmla="*/ 31 w 44"/>
                <a:gd name="T1" fmla="*/ 8 h 76"/>
                <a:gd name="T2" fmla="*/ 44 w 44"/>
                <a:gd name="T3" fmla="*/ 0 h 76"/>
                <a:gd name="T4" fmla="*/ 44 w 44"/>
                <a:gd name="T5" fmla="*/ 52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2"/>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5">
              <a:extLst>
                <a:ext uri="{FF2B5EF4-FFF2-40B4-BE49-F238E27FC236}">
                  <a16:creationId xmlns:a16="http://schemas.microsoft.com/office/drawing/2014/main" id="{57276962-5424-4F47-A1F2-7424DDA76AB5}"/>
                </a:ext>
              </a:extLst>
            </p:cNvPr>
            <p:cNvSpPr>
              <a:spLocks/>
            </p:cNvSpPr>
            <p:nvPr/>
          </p:nvSpPr>
          <p:spPr bwMode="auto">
            <a:xfrm>
              <a:off x="-6407151" y="3122613"/>
              <a:ext cx="71438" cy="120650"/>
            </a:xfrm>
            <a:custGeom>
              <a:avLst/>
              <a:gdLst>
                <a:gd name="T0" fmla="*/ 32 w 45"/>
                <a:gd name="T1" fmla="*/ 8 h 76"/>
                <a:gd name="T2" fmla="*/ 45 w 45"/>
                <a:gd name="T3" fmla="*/ 0 h 76"/>
                <a:gd name="T4" fmla="*/ 45 w 45"/>
                <a:gd name="T5" fmla="*/ 50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50"/>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6">
              <a:extLst>
                <a:ext uri="{FF2B5EF4-FFF2-40B4-BE49-F238E27FC236}">
                  <a16:creationId xmlns:a16="http://schemas.microsoft.com/office/drawing/2014/main" id="{1B8E389F-7AF7-42FB-AE5B-E450FAFCB46A}"/>
                </a:ext>
              </a:extLst>
            </p:cNvPr>
            <p:cNvSpPr>
              <a:spLocks/>
            </p:cNvSpPr>
            <p:nvPr/>
          </p:nvSpPr>
          <p:spPr bwMode="auto">
            <a:xfrm>
              <a:off x="-6083301" y="2941638"/>
              <a:ext cx="69850" cy="119063"/>
            </a:xfrm>
            <a:custGeom>
              <a:avLst/>
              <a:gdLst>
                <a:gd name="T0" fmla="*/ 31 w 44"/>
                <a:gd name="T1" fmla="*/ 7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7"/>
                  </a:moveTo>
                  <a:lnTo>
                    <a:pt x="44" y="0"/>
                  </a:lnTo>
                  <a:lnTo>
                    <a:pt x="44" y="49"/>
                  </a:lnTo>
                  <a:lnTo>
                    <a:pt x="0" y="75"/>
                  </a:lnTo>
                  <a:lnTo>
                    <a:pt x="0" y="62"/>
                  </a:lnTo>
                  <a:lnTo>
                    <a:pt x="0" y="26"/>
                  </a:lnTo>
                  <a:lnTo>
                    <a:pt x="3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7">
              <a:extLst>
                <a:ext uri="{FF2B5EF4-FFF2-40B4-BE49-F238E27FC236}">
                  <a16:creationId xmlns:a16="http://schemas.microsoft.com/office/drawing/2014/main" id="{1F35CCB1-7519-4D99-B5EB-B0F389A34C4F}"/>
                </a:ext>
              </a:extLst>
            </p:cNvPr>
            <p:cNvSpPr>
              <a:spLocks/>
            </p:cNvSpPr>
            <p:nvPr/>
          </p:nvSpPr>
          <p:spPr bwMode="auto">
            <a:xfrm>
              <a:off x="-6786563" y="3130551"/>
              <a:ext cx="69850" cy="120650"/>
            </a:xfrm>
            <a:custGeom>
              <a:avLst/>
              <a:gdLst>
                <a:gd name="T0" fmla="*/ 10 w 44"/>
                <a:gd name="T1" fmla="*/ 8 h 76"/>
                <a:gd name="T2" fmla="*/ 0 w 44"/>
                <a:gd name="T3" fmla="*/ 0 h 76"/>
                <a:gd name="T4" fmla="*/ 0 w 44"/>
                <a:gd name="T5" fmla="*/ 50 h 76"/>
                <a:gd name="T6" fmla="*/ 44 w 44"/>
                <a:gd name="T7" fmla="*/ 76 h 76"/>
                <a:gd name="T8" fmla="*/ 44 w 44"/>
                <a:gd name="T9" fmla="*/ 63 h 76"/>
                <a:gd name="T10" fmla="*/ 44 w 44"/>
                <a:gd name="T11" fmla="*/ 27 h 76"/>
                <a:gd name="T12" fmla="*/ 10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8"/>
                  </a:moveTo>
                  <a:lnTo>
                    <a:pt x="0" y="0"/>
                  </a:lnTo>
                  <a:lnTo>
                    <a:pt x="0" y="50"/>
                  </a:lnTo>
                  <a:lnTo>
                    <a:pt x="44" y="76"/>
                  </a:lnTo>
                  <a:lnTo>
                    <a:pt x="44" y="63"/>
                  </a:lnTo>
                  <a:lnTo>
                    <a:pt x="44" y="27"/>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8">
              <a:extLst>
                <a:ext uri="{FF2B5EF4-FFF2-40B4-BE49-F238E27FC236}">
                  <a16:creationId xmlns:a16="http://schemas.microsoft.com/office/drawing/2014/main" id="{C5FC39FA-5CAA-4EC0-A74E-8C0EAAAEC9E4}"/>
                </a:ext>
              </a:extLst>
            </p:cNvPr>
            <p:cNvSpPr>
              <a:spLocks/>
            </p:cNvSpPr>
            <p:nvPr/>
          </p:nvSpPr>
          <p:spPr bwMode="auto">
            <a:xfrm>
              <a:off x="-6894513" y="3078163"/>
              <a:ext cx="66675" cy="119063"/>
            </a:xfrm>
            <a:custGeom>
              <a:avLst/>
              <a:gdLst>
                <a:gd name="T0" fmla="*/ 10 w 42"/>
                <a:gd name="T1" fmla="*/ 5 h 75"/>
                <a:gd name="T2" fmla="*/ 0 w 42"/>
                <a:gd name="T3" fmla="*/ 0 h 75"/>
                <a:gd name="T4" fmla="*/ 0 w 42"/>
                <a:gd name="T5" fmla="*/ 49 h 75"/>
                <a:gd name="T6" fmla="*/ 42 w 42"/>
                <a:gd name="T7" fmla="*/ 75 h 75"/>
                <a:gd name="T8" fmla="*/ 42 w 42"/>
                <a:gd name="T9" fmla="*/ 60 h 75"/>
                <a:gd name="T10" fmla="*/ 42 w 42"/>
                <a:gd name="T11" fmla="*/ 23 h 75"/>
                <a:gd name="T12" fmla="*/ 10 w 42"/>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5"/>
                  </a:moveTo>
                  <a:lnTo>
                    <a:pt x="0" y="0"/>
                  </a:lnTo>
                  <a:lnTo>
                    <a:pt x="0" y="49"/>
                  </a:lnTo>
                  <a:lnTo>
                    <a:pt x="42" y="75"/>
                  </a:lnTo>
                  <a:lnTo>
                    <a:pt x="42" y="60"/>
                  </a:lnTo>
                  <a:lnTo>
                    <a:pt x="42"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9">
              <a:extLst>
                <a:ext uri="{FF2B5EF4-FFF2-40B4-BE49-F238E27FC236}">
                  <a16:creationId xmlns:a16="http://schemas.microsoft.com/office/drawing/2014/main" id="{23EC5708-B25C-4CB8-84C5-88B9097691BC}"/>
                </a:ext>
              </a:extLst>
            </p:cNvPr>
            <p:cNvSpPr>
              <a:spLocks/>
            </p:cNvSpPr>
            <p:nvPr/>
          </p:nvSpPr>
          <p:spPr bwMode="auto">
            <a:xfrm>
              <a:off x="-6680201" y="3194051"/>
              <a:ext cx="66675" cy="119063"/>
            </a:xfrm>
            <a:custGeom>
              <a:avLst/>
              <a:gdLst>
                <a:gd name="T0" fmla="*/ 11 w 42"/>
                <a:gd name="T1" fmla="*/ 5 h 75"/>
                <a:gd name="T2" fmla="*/ 0 w 42"/>
                <a:gd name="T3" fmla="*/ 0 h 75"/>
                <a:gd name="T4" fmla="*/ 0 w 42"/>
                <a:gd name="T5" fmla="*/ 49 h 75"/>
                <a:gd name="T6" fmla="*/ 42 w 42"/>
                <a:gd name="T7" fmla="*/ 75 h 75"/>
                <a:gd name="T8" fmla="*/ 42 w 42"/>
                <a:gd name="T9" fmla="*/ 59 h 75"/>
                <a:gd name="T10" fmla="*/ 42 w 42"/>
                <a:gd name="T11" fmla="*/ 23 h 75"/>
                <a:gd name="T12" fmla="*/ 11 w 42"/>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5"/>
                  </a:moveTo>
                  <a:lnTo>
                    <a:pt x="0" y="0"/>
                  </a:lnTo>
                  <a:lnTo>
                    <a:pt x="0" y="49"/>
                  </a:lnTo>
                  <a:lnTo>
                    <a:pt x="42" y="75"/>
                  </a:lnTo>
                  <a:lnTo>
                    <a:pt x="42" y="59"/>
                  </a:lnTo>
                  <a:lnTo>
                    <a:pt x="42"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0">
              <a:extLst>
                <a:ext uri="{FF2B5EF4-FFF2-40B4-BE49-F238E27FC236}">
                  <a16:creationId xmlns:a16="http://schemas.microsoft.com/office/drawing/2014/main" id="{FB0D25E2-1848-465F-8A49-DD25CE02099D}"/>
                </a:ext>
              </a:extLst>
            </p:cNvPr>
            <p:cNvSpPr>
              <a:spLocks/>
            </p:cNvSpPr>
            <p:nvPr/>
          </p:nvSpPr>
          <p:spPr bwMode="auto">
            <a:xfrm>
              <a:off x="-6577013" y="3251201"/>
              <a:ext cx="71438" cy="120650"/>
            </a:xfrm>
            <a:custGeom>
              <a:avLst/>
              <a:gdLst>
                <a:gd name="T0" fmla="*/ 13 w 45"/>
                <a:gd name="T1" fmla="*/ 8 h 76"/>
                <a:gd name="T2" fmla="*/ 0 w 45"/>
                <a:gd name="T3" fmla="*/ 0 h 76"/>
                <a:gd name="T4" fmla="*/ 0 w 45"/>
                <a:gd name="T5" fmla="*/ 52 h 76"/>
                <a:gd name="T6" fmla="*/ 45 w 45"/>
                <a:gd name="T7" fmla="*/ 76 h 76"/>
                <a:gd name="T8" fmla="*/ 45 w 45"/>
                <a:gd name="T9" fmla="*/ 63 h 76"/>
                <a:gd name="T10" fmla="*/ 45 w 45"/>
                <a:gd name="T11" fmla="*/ 26 h 76"/>
                <a:gd name="T12" fmla="*/ 13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8"/>
                  </a:moveTo>
                  <a:lnTo>
                    <a:pt x="0" y="0"/>
                  </a:lnTo>
                  <a:lnTo>
                    <a:pt x="0" y="52"/>
                  </a:lnTo>
                  <a:lnTo>
                    <a:pt x="45" y="76"/>
                  </a:lnTo>
                  <a:lnTo>
                    <a:pt x="45" y="63"/>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1">
              <a:extLst>
                <a:ext uri="{FF2B5EF4-FFF2-40B4-BE49-F238E27FC236}">
                  <a16:creationId xmlns:a16="http://schemas.microsoft.com/office/drawing/2014/main" id="{3D9EA27D-D753-44CA-9DF8-DCA3E497E903}"/>
                </a:ext>
              </a:extLst>
            </p:cNvPr>
            <p:cNvSpPr>
              <a:spLocks/>
            </p:cNvSpPr>
            <p:nvPr/>
          </p:nvSpPr>
          <p:spPr bwMode="auto">
            <a:xfrm>
              <a:off x="-6191251" y="3127376"/>
              <a:ext cx="69850" cy="119063"/>
            </a:xfrm>
            <a:custGeom>
              <a:avLst/>
              <a:gdLst>
                <a:gd name="T0" fmla="*/ 31 w 44"/>
                <a:gd name="T1" fmla="*/ 8 h 75"/>
                <a:gd name="T2" fmla="*/ 44 w 44"/>
                <a:gd name="T3" fmla="*/ 0 h 75"/>
                <a:gd name="T4" fmla="*/ 44 w 44"/>
                <a:gd name="T5" fmla="*/ 52 h 75"/>
                <a:gd name="T6" fmla="*/ 0 w 44"/>
                <a:gd name="T7" fmla="*/ 75 h 75"/>
                <a:gd name="T8" fmla="*/ 0 w 44"/>
                <a:gd name="T9" fmla="*/ 62 h 75"/>
                <a:gd name="T10" fmla="*/ 0 w 44"/>
                <a:gd name="T11" fmla="*/ 26 h 75"/>
                <a:gd name="T12" fmla="*/ 31 w 44"/>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8"/>
                  </a:moveTo>
                  <a:lnTo>
                    <a:pt x="44" y="0"/>
                  </a:lnTo>
                  <a:lnTo>
                    <a:pt x="44" y="52"/>
                  </a:lnTo>
                  <a:lnTo>
                    <a:pt x="0" y="75"/>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2">
              <a:extLst>
                <a:ext uri="{FF2B5EF4-FFF2-40B4-BE49-F238E27FC236}">
                  <a16:creationId xmlns:a16="http://schemas.microsoft.com/office/drawing/2014/main" id="{73C3AC62-526E-410B-9392-37DA289E5F1D}"/>
                </a:ext>
              </a:extLst>
            </p:cNvPr>
            <p:cNvSpPr>
              <a:spLocks/>
            </p:cNvSpPr>
            <p:nvPr/>
          </p:nvSpPr>
          <p:spPr bwMode="auto">
            <a:xfrm>
              <a:off x="-6299201" y="3189288"/>
              <a:ext cx="69850" cy="120650"/>
            </a:xfrm>
            <a:custGeom>
              <a:avLst/>
              <a:gdLst>
                <a:gd name="T0" fmla="*/ 31 w 44"/>
                <a:gd name="T1" fmla="*/ 8 h 76"/>
                <a:gd name="T2" fmla="*/ 44 w 44"/>
                <a:gd name="T3" fmla="*/ 0 h 76"/>
                <a:gd name="T4" fmla="*/ 44 w 44"/>
                <a:gd name="T5" fmla="*/ 49 h 76"/>
                <a:gd name="T6" fmla="*/ 0 w 44"/>
                <a:gd name="T7" fmla="*/ 76 h 76"/>
                <a:gd name="T8" fmla="*/ 0 w 44"/>
                <a:gd name="T9" fmla="*/ 62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49"/>
                  </a:lnTo>
                  <a:lnTo>
                    <a:pt x="0" y="76"/>
                  </a:lnTo>
                  <a:lnTo>
                    <a:pt x="0" y="62"/>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3">
              <a:extLst>
                <a:ext uri="{FF2B5EF4-FFF2-40B4-BE49-F238E27FC236}">
                  <a16:creationId xmlns:a16="http://schemas.microsoft.com/office/drawing/2014/main" id="{FEC26F03-031F-4A73-A54B-DCE6BDC0A24E}"/>
                </a:ext>
              </a:extLst>
            </p:cNvPr>
            <p:cNvSpPr>
              <a:spLocks/>
            </p:cNvSpPr>
            <p:nvPr/>
          </p:nvSpPr>
          <p:spPr bwMode="auto">
            <a:xfrm>
              <a:off x="-6407151" y="3251201"/>
              <a:ext cx="71438" cy="120650"/>
            </a:xfrm>
            <a:custGeom>
              <a:avLst/>
              <a:gdLst>
                <a:gd name="T0" fmla="*/ 32 w 45"/>
                <a:gd name="T1" fmla="*/ 5 h 76"/>
                <a:gd name="T2" fmla="*/ 45 w 45"/>
                <a:gd name="T3" fmla="*/ 0 h 76"/>
                <a:gd name="T4" fmla="*/ 45 w 45"/>
                <a:gd name="T5" fmla="*/ 50 h 76"/>
                <a:gd name="T6" fmla="*/ 0 w 45"/>
                <a:gd name="T7" fmla="*/ 76 h 76"/>
                <a:gd name="T8" fmla="*/ 0 w 45"/>
                <a:gd name="T9" fmla="*/ 63 h 76"/>
                <a:gd name="T10" fmla="*/ 0 w 45"/>
                <a:gd name="T11" fmla="*/ 23 h 76"/>
                <a:gd name="T12" fmla="*/ 32 w 45"/>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5"/>
                  </a:moveTo>
                  <a:lnTo>
                    <a:pt x="45" y="0"/>
                  </a:lnTo>
                  <a:lnTo>
                    <a:pt x="45" y="50"/>
                  </a:lnTo>
                  <a:lnTo>
                    <a:pt x="0" y="76"/>
                  </a:lnTo>
                  <a:lnTo>
                    <a:pt x="0" y="63"/>
                  </a:lnTo>
                  <a:lnTo>
                    <a:pt x="0" y="23"/>
                  </a:lnTo>
                  <a:lnTo>
                    <a:pt x="32"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4">
              <a:extLst>
                <a:ext uri="{FF2B5EF4-FFF2-40B4-BE49-F238E27FC236}">
                  <a16:creationId xmlns:a16="http://schemas.microsoft.com/office/drawing/2014/main" id="{9AE4F5E0-59F6-47C6-A3C2-C0FAD9207748}"/>
                </a:ext>
              </a:extLst>
            </p:cNvPr>
            <p:cNvSpPr>
              <a:spLocks/>
            </p:cNvSpPr>
            <p:nvPr/>
          </p:nvSpPr>
          <p:spPr bwMode="auto">
            <a:xfrm>
              <a:off x="-6083301" y="3068638"/>
              <a:ext cx="69850" cy="120650"/>
            </a:xfrm>
            <a:custGeom>
              <a:avLst/>
              <a:gdLst>
                <a:gd name="T0" fmla="*/ 31 w 44"/>
                <a:gd name="T1" fmla="*/ 8 h 76"/>
                <a:gd name="T2" fmla="*/ 44 w 44"/>
                <a:gd name="T3" fmla="*/ 0 h 76"/>
                <a:gd name="T4" fmla="*/ 44 w 44"/>
                <a:gd name="T5" fmla="*/ 50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0"/>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5">
              <a:extLst>
                <a:ext uri="{FF2B5EF4-FFF2-40B4-BE49-F238E27FC236}">
                  <a16:creationId xmlns:a16="http://schemas.microsoft.com/office/drawing/2014/main" id="{9FCF6389-B02E-442B-8EAD-15F1FC1D0DF0}"/>
                </a:ext>
              </a:extLst>
            </p:cNvPr>
            <p:cNvSpPr>
              <a:spLocks/>
            </p:cNvSpPr>
            <p:nvPr/>
          </p:nvSpPr>
          <p:spPr bwMode="auto">
            <a:xfrm>
              <a:off x="-6786563" y="3259138"/>
              <a:ext cx="69850" cy="120650"/>
            </a:xfrm>
            <a:custGeom>
              <a:avLst/>
              <a:gdLst>
                <a:gd name="T0" fmla="*/ 10 w 44"/>
                <a:gd name="T1" fmla="*/ 5 h 76"/>
                <a:gd name="T2" fmla="*/ 0 w 44"/>
                <a:gd name="T3" fmla="*/ 0 h 76"/>
                <a:gd name="T4" fmla="*/ 0 w 44"/>
                <a:gd name="T5" fmla="*/ 50 h 76"/>
                <a:gd name="T6" fmla="*/ 44 w 44"/>
                <a:gd name="T7" fmla="*/ 76 h 76"/>
                <a:gd name="T8" fmla="*/ 44 w 44"/>
                <a:gd name="T9" fmla="*/ 60 h 76"/>
                <a:gd name="T10" fmla="*/ 44 w 44"/>
                <a:gd name="T11" fmla="*/ 24 h 76"/>
                <a:gd name="T12" fmla="*/ 10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5"/>
                  </a:moveTo>
                  <a:lnTo>
                    <a:pt x="0" y="0"/>
                  </a:lnTo>
                  <a:lnTo>
                    <a:pt x="0" y="50"/>
                  </a:lnTo>
                  <a:lnTo>
                    <a:pt x="44" y="76"/>
                  </a:lnTo>
                  <a:lnTo>
                    <a:pt x="44" y="60"/>
                  </a:lnTo>
                  <a:lnTo>
                    <a:pt x="44" y="24"/>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6">
              <a:extLst>
                <a:ext uri="{FF2B5EF4-FFF2-40B4-BE49-F238E27FC236}">
                  <a16:creationId xmlns:a16="http://schemas.microsoft.com/office/drawing/2014/main" id="{139F5F87-B3AF-41B2-AEB1-F13011DFE9A4}"/>
                </a:ext>
              </a:extLst>
            </p:cNvPr>
            <p:cNvSpPr>
              <a:spLocks/>
            </p:cNvSpPr>
            <p:nvPr/>
          </p:nvSpPr>
          <p:spPr bwMode="auto">
            <a:xfrm>
              <a:off x="-6894513" y="3201988"/>
              <a:ext cx="66675" cy="119063"/>
            </a:xfrm>
            <a:custGeom>
              <a:avLst/>
              <a:gdLst>
                <a:gd name="T0" fmla="*/ 10 w 42"/>
                <a:gd name="T1" fmla="*/ 8 h 75"/>
                <a:gd name="T2" fmla="*/ 0 w 42"/>
                <a:gd name="T3" fmla="*/ 0 h 75"/>
                <a:gd name="T4" fmla="*/ 0 w 42"/>
                <a:gd name="T5" fmla="*/ 52 h 75"/>
                <a:gd name="T6" fmla="*/ 42 w 42"/>
                <a:gd name="T7" fmla="*/ 75 h 75"/>
                <a:gd name="T8" fmla="*/ 42 w 42"/>
                <a:gd name="T9" fmla="*/ 62 h 75"/>
                <a:gd name="T10" fmla="*/ 42 w 42"/>
                <a:gd name="T11" fmla="*/ 26 h 75"/>
                <a:gd name="T12" fmla="*/ 10 w 42"/>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8"/>
                  </a:moveTo>
                  <a:lnTo>
                    <a:pt x="0" y="0"/>
                  </a:lnTo>
                  <a:lnTo>
                    <a:pt x="0" y="52"/>
                  </a:lnTo>
                  <a:lnTo>
                    <a:pt x="42" y="75"/>
                  </a:lnTo>
                  <a:lnTo>
                    <a:pt x="42" y="62"/>
                  </a:lnTo>
                  <a:lnTo>
                    <a:pt x="42" y="26"/>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7">
              <a:extLst>
                <a:ext uri="{FF2B5EF4-FFF2-40B4-BE49-F238E27FC236}">
                  <a16:creationId xmlns:a16="http://schemas.microsoft.com/office/drawing/2014/main" id="{4860BA2D-F16A-4D10-BEC9-C095BC0D0984}"/>
                </a:ext>
              </a:extLst>
            </p:cNvPr>
            <p:cNvSpPr>
              <a:spLocks/>
            </p:cNvSpPr>
            <p:nvPr/>
          </p:nvSpPr>
          <p:spPr bwMode="auto">
            <a:xfrm>
              <a:off x="-6680201" y="3317876"/>
              <a:ext cx="66675" cy="119063"/>
            </a:xfrm>
            <a:custGeom>
              <a:avLst/>
              <a:gdLst>
                <a:gd name="T0" fmla="*/ 11 w 42"/>
                <a:gd name="T1" fmla="*/ 8 h 75"/>
                <a:gd name="T2" fmla="*/ 0 w 42"/>
                <a:gd name="T3" fmla="*/ 0 h 75"/>
                <a:gd name="T4" fmla="*/ 0 w 42"/>
                <a:gd name="T5" fmla="*/ 52 h 75"/>
                <a:gd name="T6" fmla="*/ 42 w 42"/>
                <a:gd name="T7" fmla="*/ 75 h 75"/>
                <a:gd name="T8" fmla="*/ 42 w 42"/>
                <a:gd name="T9" fmla="*/ 62 h 75"/>
                <a:gd name="T10" fmla="*/ 42 w 42"/>
                <a:gd name="T11" fmla="*/ 26 h 75"/>
                <a:gd name="T12" fmla="*/ 11 w 42"/>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8"/>
                  </a:moveTo>
                  <a:lnTo>
                    <a:pt x="0" y="0"/>
                  </a:lnTo>
                  <a:lnTo>
                    <a:pt x="0" y="52"/>
                  </a:lnTo>
                  <a:lnTo>
                    <a:pt x="42" y="75"/>
                  </a:lnTo>
                  <a:lnTo>
                    <a:pt x="42" y="62"/>
                  </a:lnTo>
                  <a:lnTo>
                    <a:pt x="42" y="26"/>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8">
              <a:extLst>
                <a:ext uri="{FF2B5EF4-FFF2-40B4-BE49-F238E27FC236}">
                  <a16:creationId xmlns:a16="http://schemas.microsoft.com/office/drawing/2014/main" id="{8CBBE478-D106-477B-9E6F-AE3DBA6C4A1E}"/>
                </a:ext>
              </a:extLst>
            </p:cNvPr>
            <p:cNvSpPr>
              <a:spLocks/>
            </p:cNvSpPr>
            <p:nvPr/>
          </p:nvSpPr>
          <p:spPr bwMode="auto">
            <a:xfrm>
              <a:off x="-6577013" y="3379788"/>
              <a:ext cx="71438" cy="119063"/>
            </a:xfrm>
            <a:custGeom>
              <a:avLst/>
              <a:gdLst>
                <a:gd name="T0" fmla="*/ 13 w 45"/>
                <a:gd name="T1" fmla="*/ 8 h 75"/>
                <a:gd name="T2" fmla="*/ 0 w 45"/>
                <a:gd name="T3" fmla="*/ 0 h 75"/>
                <a:gd name="T4" fmla="*/ 0 w 45"/>
                <a:gd name="T5" fmla="*/ 49 h 75"/>
                <a:gd name="T6" fmla="*/ 45 w 45"/>
                <a:gd name="T7" fmla="*/ 75 h 75"/>
                <a:gd name="T8" fmla="*/ 45 w 45"/>
                <a:gd name="T9" fmla="*/ 62 h 75"/>
                <a:gd name="T10" fmla="*/ 45 w 45"/>
                <a:gd name="T11" fmla="*/ 26 h 75"/>
                <a:gd name="T12" fmla="*/ 13 w 45"/>
                <a:gd name="T13" fmla="*/ 8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8"/>
                  </a:moveTo>
                  <a:lnTo>
                    <a:pt x="0" y="0"/>
                  </a:lnTo>
                  <a:lnTo>
                    <a:pt x="0" y="49"/>
                  </a:lnTo>
                  <a:lnTo>
                    <a:pt x="45" y="75"/>
                  </a:lnTo>
                  <a:lnTo>
                    <a:pt x="45" y="62"/>
                  </a:lnTo>
                  <a:lnTo>
                    <a:pt x="45" y="26"/>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9">
              <a:extLst>
                <a:ext uri="{FF2B5EF4-FFF2-40B4-BE49-F238E27FC236}">
                  <a16:creationId xmlns:a16="http://schemas.microsoft.com/office/drawing/2014/main" id="{3A8630B1-1734-44DD-ABE3-933B43CC63F9}"/>
                </a:ext>
              </a:extLst>
            </p:cNvPr>
            <p:cNvSpPr>
              <a:spLocks/>
            </p:cNvSpPr>
            <p:nvPr/>
          </p:nvSpPr>
          <p:spPr bwMode="auto">
            <a:xfrm>
              <a:off x="-6191251" y="3255963"/>
              <a:ext cx="69850" cy="119063"/>
            </a:xfrm>
            <a:custGeom>
              <a:avLst/>
              <a:gdLst>
                <a:gd name="T0" fmla="*/ 31 w 44"/>
                <a:gd name="T1" fmla="*/ 7 h 75"/>
                <a:gd name="T2" fmla="*/ 44 w 44"/>
                <a:gd name="T3" fmla="*/ 0 h 75"/>
                <a:gd name="T4" fmla="*/ 44 w 44"/>
                <a:gd name="T5" fmla="*/ 49 h 75"/>
                <a:gd name="T6" fmla="*/ 0 w 44"/>
                <a:gd name="T7" fmla="*/ 75 h 75"/>
                <a:gd name="T8" fmla="*/ 0 w 44"/>
                <a:gd name="T9" fmla="*/ 62 h 75"/>
                <a:gd name="T10" fmla="*/ 0 w 44"/>
                <a:gd name="T11" fmla="*/ 26 h 75"/>
                <a:gd name="T12" fmla="*/ 31 w 44"/>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7"/>
                  </a:moveTo>
                  <a:lnTo>
                    <a:pt x="44" y="0"/>
                  </a:lnTo>
                  <a:lnTo>
                    <a:pt x="44" y="49"/>
                  </a:lnTo>
                  <a:lnTo>
                    <a:pt x="0" y="75"/>
                  </a:lnTo>
                  <a:lnTo>
                    <a:pt x="0" y="62"/>
                  </a:lnTo>
                  <a:lnTo>
                    <a:pt x="0" y="26"/>
                  </a:lnTo>
                  <a:lnTo>
                    <a:pt x="3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0">
              <a:extLst>
                <a:ext uri="{FF2B5EF4-FFF2-40B4-BE49-F238E27FC236}">
                  <a16:creationId xmlns:a16="http://schemas.microsoft.com/office/drawing/2014/main" id="{AE54ADFD-41BC-4687-9916-205057E07F41}"/>
                </a:ext>
              </a:extLst>
            </p:cNvPr>
            <p:cNvSpPr>
              <a:spLocks/>
            </p:cNvSpPr>
            <p:nvPr/>
          </p:nvSpPr>
          <p:spPr bwMode="auto">
            <a:xfrm>
              <a:off x="-6299201" y="3317876"/>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2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2"/>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1">
              <a:extLst>
                <a:ext uri="{FF2B5EF4-FFF2-40B4-BE49-F238E27FC236}">
                  <a16:creationId xmlns:a16="http://schemas.microsoft.com/office/drawing/2014/main" id="{1F99222F-AE92-4B9D-AEF3-D3B5C8951A48}"/>
                </a:ext>
              </a:extLst>
            </p:cNvPr>
            <p:cNvSpPr>
              <a:spLocks/>
            </p:cNvSpPr>
            <p:nvPr/>
          </p:nvSpPr>
          <p:spPr bwMode="auto">
            <a:xfrm>
              <a:off x="-6407151" y="3379788"/>
              <a:ext cx="71438" cy="119063"/>
            </a:xfrm>
            <a:custGeom>
              <a:avLst/>
              <a:gdLst>
                <a:gd name="T0" fmla="*/ 32 w 45"/>
                <a:gd name="T1" fmla="*/ 5 h 75"/>
                <a:gd name="T2" fmla="*/ 45 w 45"/>
                <a:gd name="T3" fmla="*/ 0 h 75"/>
                <a:gd name="T4" fmla="*/ 45 w 45"/>
                <a:gd name="T5" fmla="*/ 49 h 75"/>
                <a:gd name="T6" fmla="*/ 0 w 45"/>
                <a:gd name="T7" fmla="*/ 75 h 75"/>
                <a:gd name="T8" fmla="*/ 0 w 45"/>
                <a:gd name="T9" fmla="*/ 60 h 75"/>
                <a:gd name="T10" fmla="*/ 0 w 45"/>
                <a:gd name="T11" fmla="*/ 23 h 75"/>
                <a:gd name="T12" fmla="*/ 32 w 45"/>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32" y="5"/>
                  </a:moveTo>
                  <a:lnTo>
                    <a:pt x="45" y="0"/>
                  </a:lnTo>
                  <a:lnTo>
                    <a:pt x="45" y="49"/>
                  </a:lnTo>
                  <a:lnTo>
                    <a:pt x="0" y="75"/>
                  </a:lnTo>
                  <a:lnTo>
                    <a:pt x="0" y="60"/>
                  </a:lnTo>
                  <a:lnTo>
                    <a:pt x="0" y="23"/>
                  </a:lnTo>
                  <a:lnTo>
                    <a:pt x="32"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2">
              <a:extLst>
                <a:ext uri="{FF2B5EF4-FFF2-40B4-BE49-F238E27FC236}">
                  <a16:creationId xmlns:a16="http://schemas.microsoft.com/office/drawing/2014/main" id="{57FA9ED9-5EAC-4262-AC74-BE584E934775}"/>
                </a:ext>
              </a:extLst>
            </p:cNvPr>
            <p:cNvSpPr>
              <a:spLocks/>
            </p:cNvSpPr>
            <p:nvPr/>
          </p:nvSpPr>
          <p:spPr bwMode="auto">
            <a:xfrm>
              <a:off x="-6083301" y="3197226"/>
              <a:ext cx="69850" cy="120650"/>
            </a:xfrm>
            <a:custGeom>
              <a:avLst/>
              <a:gdLst>
                <a:gd name="T0" fmla="*/ 31 w 44"/>
                <a:gd name="T1" fmla="*/ 5 h 76"/>
                <a:gd name="T2" fmla="*/ 44 w 44"/>
                <a:gd name="T3" fmla="*/ 0 h 76"/>
                <a:gd name="T4" fmla="*/ 44 w 44"/>
                <a:gd name="T5" fmla="*/ 50 h 76"/>
                <a:gd name="T6" fmla="*/ 0 w 44"/>
                <a:gd name="T7" fmla="*/ 76 h 76"/>
                <a:gd name="T8" fmla="*/ 0 w 44"/>
                <a:gd name="T9" fmla="*/ 60 h 76"/>
                <a:gd name="T10" fmla="*/ 0 w 44"/>
                <a:gd name="T11" fmla="*/ 24 h 76"/>
                <a:gd name="T12" fmla="*/ 31 w 44"/>
                <a:gd name="T13" fmla="*/ 5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5"/>
                  </a:moveTo>
                  <a:lnTo>
                    <a:pt x="44" y="0"/>
                  </a:lnTo>
                  <a:lnTo>
                    <a:pt x="44" y="50"/>
                  </a:lnTo>
                  <a:lnTo>
                    <a:pt x="0" y="76"/>
                  </a:lnTo>
                  <a:lnTo>
                    <a:pt x="0" y="60"/>
                  </a:lnTo>
                  <a:lnTo>
                    <a:pt x="0" y="24"/>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3">
              <a:extLst>
                <a:ext uri="{FF2B5EF4-FFF2-40B4-BE49-F238E27FC236}">
                  <a16:creationId xmlns:a16="http://schemas.microsoft.com/office/drawing/2014/main" id="{C0294E14-0894-402D-94BE-38AD8D2D25B7}"/>
                </a:ext>
              </a:extLst>
            </p:cNvPr>
            <p:cNvSpPr>
              <a:spLocks/>
            </p:cNvSpPr>
            <p:nvPr/>
          </p:nvSpPr>
          <p:spPr bwMode="auto">
            <a:xfrm>
              <a:off x="-6786563" y="3382963"/>
              <a:ext cx="69850" cy="120650"/>
            </a:xfrm>
            <a:custGeom>
              <a:avLst/>
              <a:gdLst>
                <a:gd name="T0" fmla="*/ 10 w 44"/>
                <a:gd name="T1" fmla="*/ 8 h 76"/>
                <a:gd name="T2" fmla="*/ 0 w 44"/>
                <a:gd name="T3" fmla="*/ 0 h 76"/>
                <a:gd name="T4" fmla="*/ 0 w 44"/>
                <a:gd name="T5" fmla="*/ 53 h 76"/>
                <a:gd name="T6" fmla="*/ 44 w 44"/>
                <a:gd name="T7" fmla="*/ 76 h 76"/>
                <a:gd name="T8" fmla="*/ 44 w 44"/>
                <a:gd name="T9" fmla="*/ 63 h 76"/>
                <a:gd name="T10" fmla="*/ 44 w 44"/>
                <a:gd name="T11" fmla="*/ 27 h 76"/>
                <a:gd name="T12" fmla="*/ 10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10" y="8"/>
                  </a:moveTo>
                  <a:lnTo>
                    <a:pt x="0" y="0"/>
                  </a:lnTo>
                  <a:lnTo>
                    <a:pt x="0" y="53"/>
                  </a:lnTo>
                  <a:lnTo>
                    <a:pt x="44" y="76"/>
                  </a:lnTo>
                  <a:lnTo>
                    <a:pt x="44" y="63"/>
                  </a:lnTo>
                  <a:lnTo>
                    <a:pt x="44" y="27"/>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4">
              <a:extLst>
                <a:ext uri="{FF2B5EF4-FFF2-40B4-BE49-F238E27FC236}">
                  <a16:creationId xmlns:a16="http://schemas.microsoft.com/office/drawing/2014/main" id="{39E8CDA6-9D09-4578-9DCB-8BD743B37691}"/>
                </a:ext>
              </a:extLst>
            </p:cNvPr>
            <p:cNvSpPr>
              <a:spLocks/>
            </p:cNvSpPr>
            <p:nvPr/>
          </p:nvSpPr>
          <p:spPr bwMode="auto">
            <a:xfrm>
              <a:off x="-6894513" y="3330576"/>
              <a:ext cx="66675" cy="119063"/>
            </a:xfrm>
            <a:custGeom>
              <a:avLst/>
              <a:gdLst>
                <a:gd name="T0" fmla="*/ 10 w 42"/>
                <a:gd name="T1" fmla="*/ 7 h 75"/>
                <a:gd name="T2" fmla="*/ 0 w 42"/>
                <a:gd name="T3" fmla="*/ 0 h 75"/>
                <a:gd name="T4" fmla="*/ 0 w 42"/>
                <a:gd name="T5" fmla="*/ 49 h 75"/>
                <a:gd name="T6" fmla="*/ 42 w 42"/>
                <a:gd name="T7" fmla="*/ 75 h 75"/>
                <a:gd name="T8" fmla="*/ 42 w 42"/>
                <a:gd name="T9" fmla="*/ 62 h 75"/>
                <a:gd name="T10" fmla="*/ 42 w 42"/>
                <a:gd name="T11" fmla="*/ 26 h 75"/>
                <a:gd name="T12" fmla="*/ 10 w 42"/>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0" y="7"/>
                  </a:moveTo>
                  <a:lnTo>
                    <a:pt x="0" y="0"/>
                  </a:lnTo>
                  <a:lnTo>
                    <a:pt x="0" y="49"/>
                  </a:lnTo>
                  <a:lnTo>
                    <a:pt x="42" y="75"/>
                  </a:lnTo>
                  <a:lnTo>
                    <a:pt x="42" y="62"/>
                  </a:lnTo>
                  <a:lnTo>
                    <a:pt x="42" y="26"/>
                  </a:lnTo>
                  <a:lnTo>
                    <a:pt x="10"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5">
              <a:extLst>
                <a:ext uri="{FF2B5EF4-FFF2-40B4-BE49-F238E27FC236}">
                  <a16:creationId xmlns:a16="http://schemas.microsoft.com/office/drawing/2014/main" id="{62E04EDB-E28F-45C2-B287-E08F100838CC}"/>
                </a:ext>
              </a:extLst>
            </p:cNvPr>
            <p:cNvSpPr>
              <a:spLocks/>
            </p:cNvSpPr>
            <p:nvPr/>
          </p:nvSpPr>
          <p:spPr bwMode="auto">
            <a:xfrm>
              <a:off x="-6680201" y="3446463"/>
              <a:ext cx="66675" cy="119063"/>
            </a:xfrm>
            <a:custGeom>
              <a:avLst/>
              <a:gdLst>
                <a:gd name="T0" fmla="*/ 11 w 42"/>
                <a:gd name="T1" fmla="*/ 7 h 75"/>
                <a:gd name="T2" fmla="*/ 0 w 42"/>
                <a:gd name="T3" fmla="*/ 0 h 75"/>
                <a:gd name="T4" fmla="*/ 0 w 42"/>
                <a:gd name="T5" fmla="*/ 52 h 75"/>
                <a:gd name="T6" fmla="*/ 42 w 42"/>
                <a:gd name="T7" fmla="*/ 75 h 75"/>
                <a:gd name="T8" fmla="*/ 42 w 42"/>
                <a:gd name="T9" fmla="*/ 62 h 75"/>
                <a:gd name="T10" fmla="*/ 42 w 42"/>
                <a:gd name="T11" fmla="*/ 26 h 75"/>
                <a:gd name="T12" fmla="*/ 11 w 42"/>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2" h="75">
                  <a:moveTo>
                    <a:pt x="11" y="7"/>
                  </a:moveTo>
                  <a:lnTo>
                    <a:pt x="0" y="0"/>
                  </a:lnTo>
                  <a:lnTo>
                    <a:pt x="0" y="52"/>
                  </a:lnTo>
                  <a:lnTo>
                    <a:pt x="42" y="75"/>
                  </a:lnTo>
                  <a:lnTo>
                    <a:pt x="42" y="62"/>
                  </a:lnTo>
                  <a:lnTo>
                    <a:pt x="42" y="26"/>
                  </a:lnTo>
                  <a:lnTo>
                    <a:pt x="1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6">
              <a:extLst>
                <a:ext uri="{FF2B5EF4-FFF2-40B4-BE49-F238E27FC236}">
                  <a16:creationId xmlns:a16="http://schemas.microsoft.com/office/drawing/2014/main" id="{409CA1E4-8DD1-4EDE-9069-CA5DA4DD312C}"/>
                </a:ext>
              </a:extLst>
            </p:cNvPr>
            <p:cNvSpPr>
              <a:spLocks/>
            </p:cNvSpPr>
            <p:nvPr/>
          </p:nvSpPr>
          <p:spPr bwMode="auto">
            <a:xfrm>
              <a:off x="-6577013" y="3508376"/>
              <a:ext cx="71438" cy="119063"/>
            </a:xfrm>
            <a:custGeom>
              <a:avLst/>
              <a:gdLst>
                <a:gd name="T0" fmla="*/ 13 w 45"/>
                <a:gd name="T1" fmla="*/ 7 h 75"/>
                <a:gd name="T2" fmla="*/ 0 w 45"/>
                <a:gd name="T3" fmla="*/ 0 h 75"/>
                <a:gd name="T4" fmla="*/ 0 w 45"/>
                <a:gd name="T5" fmla="*/ 49 h 75"/>
                <a:gd name="T6" fmla="*/ 45 w 45"/>
                <a:gd name="T7" fmla="*/ 75 h 75"/>
                <a:gd name="T8" fmla="*/ 45 w 45"/>
                <a:gd name="T9" fmla="*/ 62 h 75"/>
                <a:gd name="T10" fmla="*/ 45 w 45"/>
                <a:gd name="T11" fmla="*/ 26 h 75"/>
                <a:gd name="T12" fmla="*/ 13 w 4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45" h="75">
                  <a:moveTo>
                    <a:pt x="13" y="7"/>
                  </a:moveTo>
                  <a:lnTo>
                    <a:pt x="0" y="0"/>
                  </a:lnTo>
                  <a:lnTo>
                    <a:pt x="0" y="49"/>
                  </a:lnTo>
                  <a:lnTo>
                    <a:pt x="45" y="75"/>
                  </a:lnTo>
                  <a:lnTo>
                    <a:pt x="45" y="62"/>
                  </a:lnTo>
                  <a:lnTo>
                    <a:pt x="45" y="26"/>
                  </a:lnTo>
                  <a:lnTo>
                    <a:pt x="13"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7">
              <a:extLst>
                <a:ext uri="{FF2B5EF4-FFF2-40B4-BE49-F238E27FC236}">
                  <a16:creationId xmlns:a16="http://schemas.microsoft.com/office/drawing/2014/main" id="{9A9684DC-46B5-4D60-9ED2-0445324481D2}"/>
                </a:ext>
              </a:extLst>
            </p:cNvPr>
            <p:cNvSpPr>
              <a:spLocks/>
            </p:cNvSpPr>
            <p:nvPr/>
          </p:nvSpPr>
          <p:spPr bwMode="auto">
            <a:xfrm>
              <a:off x="-6191251" y="3382963"/>
              <a:ext cx="69850" cy="120650"/>
            </a:xfrm>
            <a:custGeom>
              <a:avLst/>
              <a:gdLst>
                <a:gd name="T0" fmla="*/ 31 w 44"/>
                <a:gd name="T1" fmla="*/ 6 h 76"/>
                <a:gd name="T2" fmla="*/ 44 w 44"/>
                <a:gd name="T3" fmla="*/ 0 h 76"/>
                <a:gd name="T4" fmla="*/ 44 w 44"/>
                <a:gd name="T5" fmla="*/ 50 h 76"/>
                <a:gd name="T6" fmla="*/ 0 w 44"/>
                <a:gd name="T7" fmla="*/ 76 h 76"/>
                <a:gd name="T8" fmla="*/ 0 w 44"/>
                <a:gd name="T9" fmla="*/ 60 h 76"/>
                <a:gd name="T10" fmla="*/ 0 w 44"/>
                <a:gd name="T11" fmla="*/ 24 h 76"/>
                <a:gd name="T12" fmla="*/ 31 w 44"/>
                <a:gd name="T13" fmla="*/ 6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6"/>
                  </a:moveTo>
                  <a:lnTo>
                    <a:pt x="44" y="0"/>
                  </a:lnTo>
                  <a:lnTo>
                    <a:pt x="44" y="50"/>
                  </a:lnTo>
                  <a:lnTo>
                    <a:pt x="0" y="76"/>
                  </a:lnTo>
                  <a:lnTo>
                    <a:pt x="0" y="60"/>
                  </a:lnTo>
                  <a:lnTo>
                    <a:pt x="0" y="24"/>
                  </a:lnTo>
                  <a:lnTo>
                    <a:pt x="31"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88">
              <a:extLst>
                <a:ext uri="{FF2B5EF4-FFF2-40B4-BE49-F238E27FC236}">
                  <a16:creationId xmlns:a16="http://schemas.microsoft.com/office/drawing/2014/main" id="{573349C9-E9EA-4E02-93AE-75CB2E4C4404}"/>
                </a:ext>
              </a:extLst>
            </p:cNvPr>
            <p:cNvSpPr>
              <a:spLocks/>
            </p:cNvSpPr>
            <p:nvPr/>
          </p:nvSpPr>
          <p:spPr bwMode="auto">
            <a:xfrm>
              <a:off x="-6299201" y="3446463"/>
              <a:ext cx="69850" cy="119063"/>
            </a:xfrm>
            <a:custGeom>
              <a:avLst/>
              <a:gdLst>
                <a:gd name="T0" fmla="*/ 31 w 44"/>
                <a:gd name="T1" fmla="*/ 5 h 75"/>
                <a:gd name="T2" fmla="*/ 44 w 44"/>
                <a:gd name="T3" fmla="*/ 0 h 75"/>
                <a:gd name="T4" fmla="*/ 44 w 44"/>
                <a:gd name="T5" fmla="*/ 49 h 75"/>
                <a:gd name="T6" fmla="*/ 0 w 44"/>
                <a:gd name="T7" fmla="*/ 75 h 75"/>
                <a:gd name="T8" fmla="*/ 0 w 44"/>
                <a:gd name="T9" fmla="*/ 60 h 75"/>
                <a:gd name="T10" fmla="*/ 0 w 44"/>
                <a:gd name="T11" fmla="*/ 23 h 75"/>
                <a:gd name="T12" fmla="*/ 31 w 44"/>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44" h="75">
                  <a:moveTo>
                    <a:pt x="31" y="5"/>
                  </a:moveTo>
                  <a:lnTo>
                    <a:pt x="44" y="0"/>
                  </a:lnTo>
                  <a:lnTo>
                    <a:pt x="44" y="49"/>
                  </a:lnTo>
                  <a:lnTo>
                    <a:pt x="0" y="75"/>
                  </a:lnTo>
                  <a:lnTo>
                    <a:pt x="0" y="60"/>
                  </a:lnTo>
                  <a:lnTo>
                    <a:pt x="0" y="23"/>
                  </a:lnTo>
                  <a:lnTo>
                    <a:pt x="3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89">
              <a:extLst>
                <a:ext uri="{FF2B5EF4-FFF2-40B4-BE49-F238E27FC236}">
                  <a16:creationId xmlns:a16="http://schemas.microsoft.com/office/drawing/2014/main" id="{CC606C37-C86E-443C-B380-893F06080B92}"/>
                </a:ext>
              </a:extLst>
            </p:cNvPr>
            <p:cNvSpPr>
              <a:spLocks/>
            </p:cNvSpPr>
            <p:nvPr/>
          </p:nvSpPr>
          <p:spPr bwMode="auto">
            <a:xfrm>
              <a:off x="-6407151" y="3503613"/>
              <a:ext cx="71438" cy="120650"/>
            </a:xfrm>
            <a:custGeom>
              <a:avLst/>
              <a:gdLst>
                <a:gd name="T0" fmla="*/ 32 w 45"/>
                <a:gd name="T1" fmla="*/ 8 h 76"/>
                <a:gd name="T2" fmla="*/ 45 w 45"/>
                <a:gd name="T3" fmla="*/ 0 h 76"/>
                <a:gd name="T4" fmla="*/ 45 w 45"/>
                <a:gd name="T5" fmla="*/ 52 h 76"/>
                <a:gd name="T6" fmla="*/ 0 w 45"/>
                <a:gd name="T7" fmla="*/ 76 h 76"/>
                <a:gd name="T8" fmla="*/ 0 w 45"/>
                <a:gd name="T9" fmla="*/ 63 h 76"/>
                <a:gd name="T10" fmla="*/ 0 w 45"/>
                <a:gd name="T11" fmla="*/ 26 h 76"/>
                <a:gd name="T12" fmla="*/ 32 w 45"/>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32" y="8"/>
                  </a:moveTo>
                  <a:lnTo>
                    <a:pt x="45" y="0"/>
                  </a:lnTo>
                  <a:lnTo>
                    <a:pt x="45" y="52"/>
                  </a:lnTo>
                  <a:lnTo>
                    <a:pt x="0" y="76"/>
                  </a:lnTo>
                  <a:lnTo>
                    <a:pt x="0" y="63"/>
                  </a:lnTo>
                  <a:lnTo>
                    <a:pt x="0" y="26"/>
                  </a:lnTo>
                  <a:lnTo>
                    <a:pt x="32"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0">
              <a:extLst>
                <a:ext uri="{FF2B5EF4-FFF2-40B4-BE49-F238E27FC236}">
                  <a16:creationId xmlns:a16="http://schemas.microsoft.com/office/drawing/2014/main" id="{800449FA-DC8E-4649-93F9-5F6E4AEFA65B}"/>
                </a:ext>
              </a:extLst>
            </p:cNvPr>
            <p:cNvSpPr>
              <a:spLocks/>
            </p:cNvSpPr>
            <p:nvPr/>
          </p:nvSpPr>
          <p:spPr bwMode="auto">
            <a:xfrm>
              <a:off x="-6083301" y="3321051"/>
              <a:ext cx="69850" cy="120650"/>
            </a:xfrm>
            <a:custGeom>
              <a:avLst/>
              <a:gdLst>
                <a:gd name="T0" fmla="*/ 31 w 44"/>
                <a:gd name="T1" fmla="*/ 8 h 76"/>
                <a:gd name="T2" fmla="*/ 44 w 44"/>
                <a:gd name="T3" fmla="*/ 0 h 76"/>
                <a:gd name="T4" fmla="*/ 44 w 44"/>
                <a:gd name="T5" fmla="*/ 52 h 76"/>
                <a:gd name="T6" fmla="*/ 0 w 44"/>
                <a:gd name="T7" fmla="*/ 76 h 76"/>
                <a:gd name="T8" fmla="*/ 0 w 44"/>
                <a:gd name="T9" fmla="*/ 63 h 76"/>
                <a:gd name="T10" fmla="*/ 0 w 44"/>
                <a:gd name="T11" fmla="*/ 26 h 76"/>
                <a:gd name="T12" fmla="*/ 31 w 44"/>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1" y="8"/>
                  </a:moveTo>
                  <a:lnTo>
                    <a:pt x="44" y="0"/>
                  </a:lnTo>
                  <a:lnTo>
                    <a:pt x="44" y="52"/>
                  </a:lnTo>
                  <a:lnTo>
                    <a:pt x="0" y="76"/>
                  </a:lnTo>
                  <a:lnTo>
                    <a:pt x="0" y="63"/>
                  </a:lnTo>
                  <a:lnTo>
                    <a:pt x="0" y="26"/>
                  </a:lnTo>
                  <a:lnTo>
                    <a:pt x="3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91">
              <a:extLst>
                <a:ext uri="{FF2B5EF4-FFF2-40B4-BE49-F238E27FC236}">
                  <a16:creationId xmlns:a16="http://schemas.microsoft.com/office/drawing/2014/main" id="{33CCDA98-BF0D-47CC-9A7B-AF4CBA41AF84}"/>
                </a:ext>
              </a:extLst>
            </p:cNvPr>
            <p:cNvSpPr>
              <a:spLocks/>
            </p:cNvSpPr>
            <p:nvPr/>
          </p:nvSpPr>
          <p:spPr bwMode="auto">
            <a:xfrm>
              <a:off x="-6878638" y="1185863"/>
              <a:ext cx="839788" cy="481013"/>
            </a:xfrm>
            <a:custGeom>
              <a:avLst/>
              <a:gdLst>
                <a:gd name="T0" fmla="*/ 269 w 529"/>
                <a:gd name="T1" fmla="*/ 303 h 303"/>
                <a:gd name="T2" fmla="*/ 0 w 529"/>
                <a:gd name="T3" fmla="*/ 149 h 303"/>
                <a:gd name="T4" fmla="*/ 261 w 529"/>
                <a:gd name="T5" fmla="*/ 0 h 303"/>
                <a:gd name="T6" fmla="*/ 529 w 529"/>
                <a:gd name="T7" fmla="*/ 154 h 303"/>
                <a:gd name="T8" fmla="*/ 269 w 529"/>
                <a:gd name="T9" fmla="*/ 303 h 303"/>
              </a:gdLst>
              <a:ahLst/>
              <a:cxnLst>
                <a:cxn ang="0">
                  <a:pos x="T0" y="T1"/>
                </a:cxn>
                <a:cxn ang="0">
                  <a:pos x="T2" y="T3"/>
                </a:cxn>
                <a:cxn ang="0">
                  <a:pos x="T4" y="T5"/>
                </a:cxn>
                <a:cxn ang="0">
                  <a:pos x="T6" y="T7"/>
                </a:cxn>
                <a:cxn ang="0">
                  <a:pos x="T8" y="T9"/>
                </a:cxn>
              </a:cxnLst>
              <a:rect l="0" t="0" r="r" b="b"/>
              <a:pathLst>
                <a:path w="529" h="303">
                  <a:moveTo>
                    <a:pt x="269" y="303"/>
                  </a:moveTo>
                  <a:lnTo>
                    <a:pt x="0" y="149"/>
                  </a:lnTo>
                  <a:lnTo>
                    <a:pt x="261" y="0"/>
                  </a:lnTo>
                  <a:lnTo>
                    <a:pt x="529" y="154"/>
                  </a:lnTo>
                  <a:lnTo>
                    <a:pt x="269" y="303"/>
                  </a:ln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92">
              <a:extLst>
                <a:ext uri="{FF2B5EF4-FFF2-40B4-BE49-F238E27FC236}">
                  <a16:creationId xmlns:a16="http://schemas.microsoft.com/office/drawing/2014/main" id="{12AB887C-7BA7-4405-A23B-7426E3859F09}"/>
                </a:ext>
              </a:extLst>
            </p:cNvPr>
            <p:cNvSpPr>
              <a:spLocks/>
            </p:cNvSpPr>
            <p:nvPr/>
          </p:nvSpPr>
          <p:spPr bwMode="auto">
            <a:xfrm>
              <a:off x="-6807201" y="1252538"/>
              <a:ext cx="690563" cy="396875"/>
            </a:xfrm>
            <a:custGeom>
              <a:avLst/>
              <a:gdLst>
                <a:gd name="T0" fmla="*/ 224 w 435"/>
                <a:gd name="T1" fmla="*/ 250 h 250"/>
                <a:gd name="T2" fmla="*/ 0 w 435"/>
                <a:gd name="T3" fmla="*/ 123 h 250"/>
                <a:gd name="T4" fmla="*/ 216 w 435"/>
                <a:gd name="T5" fmla="*/ 0 h 250"/>
                <a:gd name="T6" fmla="*/ 435 w 435"/>
                <a:gd name="T7" fmla="*/ 125 h 250"/>
                <a:gd name="T8" fmla="*/ 224 w 435"/>
                <a:gd name="T9" fmla="*/ 250 h 250"/>
              </a:gdLst>
              <a:ahLst/>
              <a:cxnLst>
                <a:cxn ang="0">
                  <a:pos x="T0" y="T1"/>
                </a:cxn>
                <a:cxn ang="0">
                  <a:pos x="T2" y="T3"/>
                </a:cxn>
                <a:cxn ang="0">
                  <a:pos x="T4" y="T5"/>
                </a:cxn>
                <a:cxn ang="0">
                  <a:pos x="T6" y="T7"/>
                </a:cxn>
                <a:cxn ang="0">
                  <a:pos x="T8" y="T9"/>
                </a:cxn>
              </a:cxnLst>
              <a:rect l="0" t="0" r="r" b="b"/>
              <a:pathLst>
                <a:path w="435" h="250">
                  <a:moveTo>
                    <a:pt x="224" y="250"/>
                  </a:moveTo>
                  <a:lnTo>
                    <a:pt x="0" y="123"/>
                  </a:lnTo>
                  <a:lnTo>
                    <a:pt x="216" y="0"/>
                  </a:lnTo>
                  <a:lnTo>
                    <a:pt x="435" y="125"/>
                  </a:lnTo>
                  <a:lnTo>
                    <a:pt x="224" y="250"/>
                  </a:lnTo>
                  <a:close/>
                </a:path>
              </a:pathLst>
            </a:custGeom>
            <a:solidFill>
              <a:srgbClr val="D3D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93">
              <a:extLst>
                <a:ext uri="{FF2B5EF4-FFF2-40B4-BE49-F238E27FC236}">
                  <a16:creationId xmlns:a16="http://schemas.microsoft.com/office/drawing/2014/main" id="{2D83FA6F-557F-457C-AE1A-752A31571704}"/>
                </a:ext>
              </a:extLst>
            </p:cNvPr>
            <p:cNvSpPr>
              <a:spLocks noEditPoints="1"/>
            </p:cNvSpPr>
            <p:nvPr/>
          </p:nvSpPr>
          <p:spPr bwMode="auto">
            <a:xfrm>
              <a:off x="-6878638" y="1185863"/>
              <a:ext cx="839788" cy="481013"/>
            </a:xfrm>
            <a:custGeom>
              <a:avLst/>
              <a:gdLst>
                <a:gd name="T0" fmla="*/ 261 w 529"/>
                <a:gd name="T1" fmla="*/ 0 h 303"/>
                <a:gd name="T2" fmla="*/ 0 w 529"/>
                <a:gd name="T3" fmla="*/ 149 h 303"/>
                <a:gd name="T4" fmla="*/ 269 w 529"/>
                <a:gd name="T5" fmla="*/ 303 h 303"/>
                <a:gd name="T6" fmla="*/ 529 w 529"/>
                <a:gd name="T7" fmla="*/ 154 h 303"/>
                <a:gd name="T8" fmla="*/ 261 w 529"/>
                <a:gd name="T9" fmla="*/ 0 h 303"/>
                <a:gd name="T10" fmla="*/ 269 w 529"/>
                <a:gd name="T11" fmla="*/ 287 h 303"/>
                <a:gd name="T12" fmla="*/ 29 w 529"/>
                <a:gd name="T13" fmla="*/ 149 h 303"/>
                <a:gd name="T14" fmla="*/ 261 w 529"/>
                <a:gd name="T15" fmla="*/ 19 h 303"/>
                <a:gd name="T16" fmla="*/ 501 w 529"/>
                <a:gd name="T17" fmla="*/ 154 h 303"/>
                <a:gd name="T18" fmla="*/ 269 w 529"/>
                <a:gd name="T19" fmla="*/ 28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303">
                  <a:moveTo>
                    <a:pt x="261" y="0"/>
                  </a:moveTo>
                  <a:lnTo>
                    <a:pt x="0" y="149"/>
                  </a:lnTo>
                  <a:lnTo>
                    <a:pt x="269" y="303"/>
                  </a:lnTo>
                  <a:lnTo>
                    <a:pt x="529" y="154"/>
                  </a:lnTo>
                  <a:lnTo>
                    <a:pt x="261" y="0"/>
                  </a:lnTo>
                  <a:close/>
                  <a:moveTo>
                    <a:pt x="269" y="287"/>
                  </a:moveTo>
                  <a:lnTo>
                    <a:pt x="29" y="149"/>
                  </a:lnTo>
                  <a:lnTo>
                    <a:pt x="261" y="19"/>
                  </a:lnTo>
                  <a:lnTo>
                    <a:pt x="501" y="154"/>
                  </a:lnTo>
                  <a:lnTo>
                    <a:pt x="269"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4">
              <a:extLst>
                <a:ext uri="{FF2B5EF4-FFF2-40B4-BE49-F238E27FC236}">
                  <a16:creationId xmlns:a16="http://schemas.microsoft.com/office/drawing/2014/main" id="{5A31F89C-E31B-429F-80B7-13DC0EC6045C}"/>
                </a:ext>
              </a:extLst>
            </p:cNvPr>
            <p:cNvSpPr>
              <a:spLocks/>
            </p:cNvSpPr>
            <p:nvPr/>
          </p:nvSpPr>
          <p:spPr bwMode="auto">
            <a:xfrm>
              <a:off x="-6464301" y="1216026"/>
              <a:ext cx="381000" cy="234950"/>
            </a:xfrm>
            <a:custGeom>
              <a:avLst/>
              <a:gdLst>
                <a:gd name="T0" fmla="*/ 0 w 240"/>
                <a:gd name="T1" fmla="*/ 0 h 148"/>
                <a:gd name="T2" fmla="*/ 0 w 240"/>
                <a:gd name="T3" fmla="*/ 23 h 148"/>
                <a:gd name="T4" fmla="*/ 219 w 240"/>
                <a:gd name="T5" fmla="*/ 148 h 148"/>
                <a:gd name="T6" fmla="*/ 240 w 240"/>
                <a:gd name="T7" fmla="*/ 135 h 148"/>
                <a:gd name="T8" fmla="*/ 0 w 240"/>
                <a:gd name="T9" fmla="*/ 0 h 148"/>
              </a:gdLst>
              <a:ahLst/>
              <a:cxnLst>
                <a:cxn ang="0">
                  <a:pos x="T0" y="T1"/>
                </a:cxn>
                <a:cxn ang="0">
                  <a:pos x="T2" y="T3"/>
                </a:cxn>
                <a:cxn ang="0">
                  <a:pos x="T4" y="T5"/>
                </a:cxn>
                <a:cxn ang="0">
                  <a:pos x="T6" y="T7"/>
                </a:cxn>
                <a:cxn ang="0">
                  <a:pos x="T8" y="T9"/>
                </a:cxn>
              </a:cxnLst>
              <a:rect l="0" t="0" r="r" b="b"/>
              <a:pathLst>
                <a:path w="240" h="148">
                  <a:moveTo>
                    <a:pt x="0" y="0"/>
                  </a:moveTo>
                  <a:lnTo>
                    <a:pt x="0" y="23"/>
                  </a:lnTo>
                  <a:lnTo>
                    <a:pt x="219" y="148"/>
                  </a:lnTo>
                  <a:lnTo>
                    <a:pt x="240" y="135"/>
                  </a:lnTo>
                  <a:lnTo>
                    <a:pt x="0" y="0"/>
                  </a:lnTo>
                  <a:close/>
                </a:path>
              </a:pathLst>
            </a:custGeom>
            <a:solidFill>
              <a:srgbClr val="BCC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5">
              <a:extLst>
                <a:ext uri="{FF2B5EF4-FFF2-40B4-BE49-F238E27FC236}">
                  <a16:creationId xmlns:a16="http://schemas.microsoft.com/office/drawing/2014/main" id="{5549A82E-4D9D-4A7A-8B06-46A533C6220E}"/>
                </a:ext>
              </a:extLst>
            </p:cNvPr>
            <p:cNvSpPr>
              <a:spLocks/>
            </p:cNvSpPr>
            <p:nvPr/>
          </p:nvSpPr>
          <p:spPr bwMode="auto">
            <a:xfrm>
              <a:off x="-6451601" y="1177926"/>
              <a:ext cx="273050" cy="430213"/>
            </a:xfrm>
            <a:custGeom>
              <a:avLst/>
              <a:gdLst>
                <a:gd name="T0" fmla="*/ 169 w 172"/>
                <a:gd name="T1" fmla="*/ 0 h 271"/>
                <a:gd name="T2" fmla="*/ 172 w 172"/>
                <a:gd name="T3" fmla="*/ 175 h 271"/>
                <a:gd name="T4" fmla="*/ 2 w 172"/>
                <a:gd name="T5" fmla="*/ 271 h 271"/>
                <a:gd name="T6" fmla="*/ 0 w 172"/>
                <a:gd name="T7" fmla="*/ 97 h 271"/>
                <a:gd name="T8" fmla="*/ 169 w 172"/>
                <a:gd name="T9" fmla="*/ 0 h 271"/>
              </a:gdLst>
              <a:ahLst/>
              <a:cxnLst>
                <a:cxn ang="0">
                  <a:pos x="T0" y="T1"/>
                </a:cxn>
                <a:cxn ang="0">
                  <a:pos x="T2" y="T3"/>
                </a:cxn>
                <a:cxn ang="0">
                  <a:pos x="T4" y="T5"/>
                </a:cxn>
                <a:cxn ang="0">
                  <a:pos x="T6" y="T7"/>
                </a:cxn>
                <a:cxn ang="0">
                  <a:pos x="T8" y="T9"/>
                </a:cxn>
              </a:cxnLst>
              <a:rect l="0" t="0" r="r" b="b"/>
              <a:pathLst>
                <a:path w="172" h="271">
                  <a:moveTo>
                    <a:pt x="169" y="0"/>
                  </a:moveTo>
                  <a:lnTo>
                    <a:pt x="172" y="175"/>
                  </a:lnTo>
                  <a:lnTo>
                    <a:pt x="2" y="271"/>
                  </a:lnTo>
                  <a:lnTo>
                    <a:pt x="0" y="97"/>
                  </a:lnTo>
                  <a:lnTo>
                    <a:pt x="169"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96">
              <a:extLst>
                <a:ext uri="{FF2B5EF4-FFF2-40B4-BE49-F238E27FC236}">
                  <a16:creationId xmlns:a16="http://schemas.microsoft.com/office/drawing/2014/main" id="{725D6073-1969-4E63-AF5C-A719FD94B92D}"/>
                </a:ext>
              </a:extLst>
            </p:cNvPr>
            <p:cNvSpPr>
              <a:spLocks/>
            </p:cNvSpPr>
            <p:nvPr/>
          </p:nvSpPr>
          <p:spPr bwMode="auto">
            <a:xfrm>
              <a:off x="-6729413" y="1173163"/>
              <a:ext cx="280988" cy="434975"/>
            </a:xfrm>
            <a:custGeom>
              <a:avLst/>
              <a:gdLst>
                <a:gd name="T0" fmla="*/ 177 w 177"/>
                <a:gd name="T1" fmla="*/ 274 h 274"/>
                <a:gd name="T2" fmla="*/ 3 w 177"/>
                <a:gd name="T3" fmla="*/ 175 h 274"/>
                <a:gd name="T4" fmla="*/ 0 w 177"/>
                <a:gd name="T5" fmla="*/ 0 h 274"/>
                <a:gd name="T6" fmla="*/ 175 w 177"/>
                <a:gd name="T7" fmla="*/ 100 h 274"/>
                <a:gd name="T8" fmla="*/ 177 w 177"/>
                <a:gd name="T9" fmla="*/ 274 h 274"/>
              </a:gdLst>
              <a:ahLst/>
              <a:cxnLst>
                <a:cxn ang="0">
                  <a:pos x="T0" y="T1"/>
                </a:cxn>
                <a:cxn ang="0">
                  <a:pos x="T2" y="T3"/>
                </a:cxn>
                <a:cxn ang="0">
                  <a:pos x="T4" y="T5"/>
                </a:cxn>
                <a:cxn ang="0">
                  <a:pos x="T6" y="T7"/>
                </a:cxn>
                <a:cxn ang="0">
                  <a:pos x="T8" y="T9"/>
                </a:cxn>
              </a:cxnLst>
              <a:rect l="0" t="0" r="r" b="b"/>
              <a:pathLst>
                <a:path w="177" h="274">
                  <a:moveTo>
                    <a:pt x="177" y="274"/>
                  </a:moveTo>
                  <a:lnTo>
                    <a:pt x="3" y="175"/>
                  </a:lnTo>
                  <a:lnTo>
                    <a:pt x="0" y="0"/>
                  </a:lnTo>
                  <a:lnTo>
                    <a:pt x="175" y="100"/>
                  </a:lnTo>
                  <a:lnTo>
                    <a:pt x="177" y="274"/>
                  </a:ln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97">
              <a:extLst>
                <a:ext uri="{FF2B5EF4-FFF2-40B4-BE49-F238E27FC236}">
                  <a16:creationId xmlns:a16="http://schemas.microsoft.com/office/drawing/2014/main" id="{66B8255D-AC74-46E0-BAFA-AB5B9CE80FEA}"/>
                </a:ext>
              </a:extLst>
            </p:cNvPr>
            <p:cNvSpPr>
              <a:spLocks/>
            </p:cNvSpPr>
            <p:nvPr/>
          </p:nvSpPr>
          <p:spPr bwMode="auto">
            <a:xfrm>
              <a:off x="-6729413" y="1020763"/>
              <a:ext cx="546100" cy="311150"/>
            </a:xfrm>
            <a:custGeom>
              <a:avLst/>
              <a:gdLst>
                <a:gd name="T0" fmla="*/ 175 w 344"/>
                <a:gd name="T1" fmla="*/ 196 h 196"/>
                <a:gd name="T2" fmla="*/ 0 w 344"/>
                <a:gd name="T3" fmla="*/ 96 h 196"/>
                <a:gd name="T4" fmla="*/ 169 w 344"/>
                <a:gd name="T5" fmla="*/ 0 h 196"/>
                <a:gd name="T6" fmla="*/ 344 w 344"/>
                <a:gd name="T7" fmla="*/ 99 h 196"/>
                <a:gd name="T8" fmla="*/ 175 w 344"/>
                <a:gd name="T9" fmla="*/ 196 h 196"/>
              </a:gdLst>
              <a:ahLst/>
              <a:cxnLst>
                <a:cxn ang="0">
                  <a:pos x="T0" y="T1"/>
                </a:cxn>
                <a:cxn ang="0">
                  <a:pos x="T2" y="T3"/>
                </a:cxn>
                <a:cxn ang="0">
                  <a:pos x="T4" y="T5"/>
                </a:cxn>
                <a:cxn ang="0">
                  <a:pos x="T6" y="T7"/>
                </a:cxn>
                <a:cxn ang="0">
                  <a:pos x="T8" y="T9"/>
                </a:cxn>
              </a:cxnLst>
              <a:rect l="0" t="0" r="r" b="b"/>
              <a:pathLst>
                <a:path w="344" h="196">
                  <a:moveTo>
                    <a:pt x="175" y="196"/>
                  </a:moveTo>
                  <a:lnTo>
                    <a:pt x="0" y="96"/>
                  </a:lnTo>
                  <a:lnTo>
                    <a:pt x="169" y="0"/>
                  </a:lnTo>
                  <a:lnTo>
                    <a:pt x="344" y="99"/>
                  </a:lnTo>
                  <a:lnTo>
                    <a:pt x="175" y="196"/>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98">
              <a:extLst>
                <a:ext uri="{FF2B5EF4-FFF2-40B4-BE49-F238E27FC236}">
                  <a16:creationId xmlns:a16="http://schemas.microsoft.com/office/drawing/2014/main" id="{74BC6D79-BA57-4A12-A540-B1750F7087B5}"/>
                </a:ext>
              </a:extLst>
            </p:cNvPr>
            <p:cNvSpPr>
              <a:spLocks/>
            </p:cNvSpPr>
            <p:nvPr/>
          </p:nvSpPr>
          <p:spPr bwMode="auto">
            <a:xfrm>
              <a:off x="-6691313" y="1363663"/>
              <a:ext cx="52388" cy="87313"/>
            </a:xfrm>
            <a:custGeom>
              <a:avLst/>
              <a:gdLst>
                <a:gd name="T0" fmla="*/ 10 w 33"/>
                <a:gd name="T1" fmla="*/ 6 h 55"/>
                <a:gd name="T2" fmla="*/ 0 w 33"/>
                <a:gd name="T3" fmla="*/ 0 h 55"/>
                <a:gd name="T4" fmla="*/ 0 w 33"/>
                <a:gd name="T5" fmla="*/ 37 h 55"/>
                <a:gd name="T6" fmla="*/ 33 w 33"/>
                <a:gd name="T7" fmla="*/ 55 h 55"/>
                <a:gd name="T8" fmla="*/ 33 w 33"/>
                <a:gd name="T9" fmla="*/ 45 h 55"/>
                <a:gd name="T10" fmla="*/ 33 w 33"/>
                <a:gd name="T11" fmla="*/ 19 h 55"/>
                <a:gd name="T12" fmla="*/ 10 w 33"/>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33" h="55">
                  <a:moveTo>
                    <a:pt x="10" y="6"/>
                  </a:moveTo>
                  <a:lnTo>
                    <a:pt x="0" y="0"/>
                  </a:lnTo>
                  <a:lnTo>
                    <a:pt x="0" y="37"/>
                  </a:lnTo>
                  <a:lnTo>
                    <a:pt x="33" y="55"/>
                  </a:lnTo>
                  <a:lnTo>
                    <a:pt x="33" y="45"/>
                  </a:lnTo>
                  <a:lnTo>
                    <a:pt x="33" y="19"/>
                  </a:lnTo>
                  <a:lnTo>
                    <a:pt x="10"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99">
              <a:extLst>
                <a:ext uri="{FF2B5EF4-FFF2-40B4-BE49-F238E27FC236}">
                  <a16:creationId xmlns:a16="http://schemas.microsoft.com/office/drawing/2014/main" id="{4493B764-3610-4BDC-83B3-E9D2DB1A0A13}"/>
                </a:ext>
              </a:extLst>
            </p:cNvPr>
            <p:cNvSpPr>
              <a:spLocks/>
            </p:cNvSpPr>
            <p:nvPr/>
          </p:nvSpPr>
          <p:spPr bwMode="auto">
            <a:xfrm>
              <a:off x="-6613526" y="1409701"/>
              <a:ext cx="53975" cy="87313"/>
            </a:xfrm>
            <a:custGeom>
              <a:avLst/>
              <a:gdLst>
                <a:gd name="T0" fmla="*/ 10 w 34"/>
                <a:gd name="T1" fmla="*/ 5 h 55"/>
                <a:gd name="T2" fmla="*/ 0 w 34"/>
                <a:gd name="T3" fmla="*/ 0 h 55"/>
                <a:gd name="T4" fmla="*/ 0 w 34"/>
                <a:gd name="T5" fmla="*/ 37 h 55"/>
                <a:gd name="T6" fmla="*/ 34 w 34"/>
                <a:gd name="T7" fmla="*/ 55 h 55"/>
                <a:gd name="T8" fmla="*/ 34 w 34"/>
                <a:gd name="T9" fmla="*/ 44 h 55"/>
                <a:gd name="T10" fmla="*/ 34 w 34"/>
                <a:gd name="T11" fmla="*/ 18 h 55"/>
                <a:gd name="T12" fmla="*/ 10 w 34"/>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10" y="5"/>
                  </a:moveTo>
                  <a:lnTo>
                    <a:pt x="0" y="0"/>
                  </a:lnTo>
                  <a:lnTo>
                    <a:pt x="0" y="37"/>
                  </a:lnTo>
                  <a:lnTo>
                    <a:pt x="34" y="55"/>
                  </a:lnTo>
                  <a:lnTo>
                    <a:pt x="34" y="44"/>
                  </a:lnTo>
                  <a:lnTo>
                    <a:pt x="34" y="18"/>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00">
              <a:extLst>
                <a:ext uri="{FF2B5EF4-FFF2-40B4-BE49-F238E27FC236}">
                  <a16:creationId xmlns:a16="http://schemas.microsoft.com/office/drawing/2014/main" id="{F1D45A7A-43C0-452E-9D1E-AC8CBB2D224F}"/>
                </a:ext>
              </a:extLst>
            </p:cNvPr>
            <p:cNvSpPr>
              <a:spLocks/>
            </p:cNvSpPr>
            <p:nvPr/>
          </p:nvSpPr>
          <p:spPr bwMode="auto">
            <a:xfrm>
              <a:off x="-6534151" y="1450976"/>
              <a:ext cx="52388" cy="90488"/>
            </a:xfrm>
            <a:custGeom>
              <a:avLst/>
              <a:gdLst>
                <a:gd name="T0" fmla="*/ 10 w 33"/>
                <a:gd name="T1" fmla="*/ 5 h 57"/>
                <a:gd name="T2" fmla="*/ 0 w 33"/>
                <a:gd name="T3" fmla="*/ 0 h 57"/>
                <a:gd name="T4" fmla="*/ 0 w 33"/>
                <a:gd name="T5" fmla="*/ 39 h 57"/>
                <a:gd name="T6" fmla="*/ 33 w 33"/>
                <a:gd name="T7" fmla="*/ 57 h 57"/>
                <a:gd name="T8" fmla="*/ 33 w 33"/>
                <a:gd name="T9" fmla="*/ 47 h 57"/>
                <a:gd name="T10" fmla="*/ 33 w 33"/>
                <a:gd name="T11" fmla="*/ 21 h 57"/>
                <a:gd name="T12" fmla="*/ 10 w 33"/>
                <a:gd name="T13" fmla="*/ 5 h 57"/>
              </a:gdLst>
              <a:ahLst/>
              <a:cxnLst>
                <a:cxn ang="0">
                  <a:pos x="T0" y="T1"/>
                </a:cxn>
                <a:cxn ang="0">
                  <a:pos x="T2" y="T3"/>
                </a:cxn>
                <a:cxn ang="0">
                  <a:pos x="T4" y="T5"/>
                </a:cxn>
                <a:cxn ang="0">
                  <a:pos x="T6" y="T7"/>
                </a:cxn>
                <a:cxn ang="0">
                  <a:pos x="T8" y="T9"/>
                </a:cxn>
                <a:cxn ang="0">
                  <a:pos x="T10" y="T11"/>
                </a:cxn>
                <a:cxn ang="0">
                  <a:pos x="T12" y="T13"/>
                </a:cxn>
              </a:cxnLst>
              <a:rect l="0" t="0" r="r" b="b"/>
              <a:pathLst>
                <a:path w="33" h="57">
                  <a:moveTo>
                    <a:pt x="10" y="5"/>
                  </a:moveTo>
                  <a:lnTo>
                    <a:pt x="0" y="0"/>
                  </a:lnTo>
                  <a:lnTo>
                    <a:pt x="0" y="39"/>
                  </a:lnTo>
                  <a:lnTo>
                    <a:pt x="33" y="57"/>
                  </a:lnTo>
                  <a:lnTo>
                    <a:pt x="33" y="47"/>
                  </a:lnTo>
                  <a:lnTo>
                    <a:pt x="33" y="21"/>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01">
              <a:extLst>
                <a:ext uri="{FF2B5EF4-FFF2-40B4-BE49-F238E27FC236}">
                  <a16:creationId xmlns:a16="http://schemas.microsoft.com/office/drawing/2014/main" id="{58729069-E200-4A14-B3A9-B708CC3C8708}"/>
                </a:ext>
              </a:extLst>
            </p:cNvPr>
            <p:cNvSpPr>
              <a:spLocks/>
            </p:cNvSpPr>
            <p:nvPr/>
          </p:nvSpPr>
          <p:spPr bwMode="auto">
            <a:xfrm>
              <a:off x="-6265863" y="1363663"/>
              <a:ext cx="49213" cy="87313"/>
            </a:xfrm>
            <a:custGeom>
              <a:avLst/>
              <a:gdLst>
                <a:gd name="T0" fmla="*/ 23 w 31"/>
                <a:gd name="T1" fmla="*/ 6 h 55"/>
                <a:gd name="T2" fmla="*/ 31 w 31"/>
                <a:gd name="T3" fmla="*/ 0 h 55"/>
                <a:gd name="T4" fmla="*/ 31 w 31"/>
                <a:gd name="T5" fmla="*/ 37 h 55"/>
                <a:gd name="T6" fmla="*/ 0 w 31"/>
                <a:gd name="T7" fmla="*/ 55 h 55"/>
                <a:gd name="T8" fmla="*/ 0 w 31"/>
                <a:gd name="T9" fmla="*/ 45 h 55"/>
                <a:gd name="T10" fmla="*/ 0 w 31"/>
                <a:gd name="T11" fmla="*/ 19 h 55"/>
                <a:gd name="T12" fmla="*/ 23 w 31"/>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31" h="55">
                  <a:moveTo>
                    <a:pt x="23" y="6"/>
                  </a:moveTo>
                  <a:lnTo>
                    <a:pt x="31" y="0"/>
                  </a:lnTo>
                  <a:lnTo>
                    <a:pt x="31" y="37"/>
                  </a:lnTo>
                  <a:lnTo>
                    <a:pt x="0" y="55"/>
                  </a:lnTo>
                  <a:lnTo>
                    <a:pt x="0" y="45"/>
                  </a:lnTo>
                  <a:lnTo>
                    <a:pt x="0" y="19"/>
                  </a:lnTo>
                  <a:lnTo>
                    <a:pt x="23"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02">
              <a:extLst>
                <a:ext uri="{FF2B5EF4-FFF2-40B4-BE49-F238E27FC236}">
                  <a16:creationId xmlns:a16="http://schemas.microsoft.com/office/drawing/2014/main" id="{D2DE17A4-C28E-4B82-9C09-780942FC6861}"/>
                </a:ext>
              </a:extLst>
            </p:cNvPr>
            <p:cNvSpPr>
              <a:spLocks/>
            </p:cNvSpPr>
            <p:nvPr/>
          </p:nvSpPr>
          <p:spPr bwMode="auto">
            <a:xfrm>
              <a:off x="-6345238" y="1409701"/>
              <a:ext cx="50800" cy="87313"/>
            </a:xfrm>
            <a:custGeom>
              <a:avLst/>
              <a:gdLst>
                <a:gd name="T0" fmla="*/ 24 w 32"/>
                <a:gd name="T1" fmla="*/ 5 h 55"/>
                <a:gd name="T2" fmla="*/ 32 w 32"/>
                <a:gd name="T3" fmla="*/ 0 h 55"/>
                <a:gd name="T4" fmla="*/ 32 w 32"/>
                <a:gd name="T5" fmla="*/ 37 h 55"/>
                <a:gd name="T6" fmla="*/ 0 w 32"/>
                <a:gd name="T7" fmla="*/ 55 h 55"/>
                <a:gd name="T8" fmla="*/ 0 w 32"/>
                <a:gd name="T9" fmla="*/ 44 h 55"/>
                <a:gd name="T10" fmla="*/ 0 w 32"/>
                <a:gd name="T11" fmla="*/ 18 h 55"/>
                <a:gd name="T12" fmla="*/ 24 w 32"/>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2" h="55">
                  <a:moveTo>
                    <a:pt x="24" y="5"/>
                  </a:moveTo>
                  <a:lnTo>
                    <a:pt x="32" y="0"/>
                  </a:lnTo>
                  <a:lnTo>
                    <a:pt x="32" y="37"/>
                  </a:lnTo>
                  <a:lnTo>
                    <a:pt x="0" y="55"/>
                  </a:lnTo>
                  <a:lnTo>
                    <a:pt x="0" y="44"/>
                  </a:lnTo>
                  <a:lnTo>
                    <a:pt x="0" y="18"/>
                  </a:lnTo>
                  <a:lnTo>
                    <a:pt x="24"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3">
              <a:extLst>
                <a:ext uri="{FF2B5EF4-FFF2-40B4-BE49-F238E27FC236}">
                  <a16:creationId xmlns:a16="http://schemas.microsoft.com/office/drawing/2014/main" id="{2187109E-4CD4-4A1B-A214-EF59BF4BDDE1}"/>
                </a:ext>
              </a:extLst>
            </p:cNvPr>
            <p:cNvSpPr>
              <a:spLocks/>
            </p:cNvSpPr>
            <p:nvPr/>
          </p:nvSpPr>
          <p:spPr bwMode="auto">
            <a:xfrm>
              <a:off x="-6423026" y="1450976"/>
              <a:ext cx="49213" cy="90488"/>
            </a:xfrm>
            <a:custGeom>
              <a:avLst/>
              <a:gdLst>
                <a:gd name="T0" fmla="*/ 23 w 31"/>
                <a:gd name="T1" fmla="*/ 5 h 57"/>
                <a:gd name="T2" fmla="*/ 31 w 31"/>
                <a:gd name="T3" fmla="*/ 0 h 57"/>
                <a:gd name="T4" fmla="*/ 31 w 31"/>
                <a:gd name="T5" fmla="*/ 39 h 57"/>
                <a:gd name="T6" fmla="*/ 0 w 31"/>
                <a:gd name="T7" fmla="*/ 57 h 57"/>
                <a:gd name="T8" fmla="*/ 0 w 31"/>
                <a:gd name="T9" fmla="*/ 47 h 57"/>
                <a:gd name="T10" fmla="*/ 0 w 31"/>
                <a:gd name="T11" fmla="*/ 21 h 57"/>
                <a:gd name="T12" fmla="*/ 23 w 31"/>
                <a:gd name="T13" fmla="*/ 5 h 57"/>
              </a:gdLst>
              <a:ahLst/>
              <a:cxnLst>
                <a:cxn ang="0">
                  <a:pos x="T0" y="T1"/>
                </a:cxn>
                <a:cxn ang="0">
                  <a:pos x="T2" y="T3"/>
                </a:cxn>
                <a:cxn ang="0">
                  <a:pos x="T4" y="T5"/>
                </a:cxn>
                <a:cxn ang="0">
                  <a:pos x="T6" y="T7"/>
                </a:cxn>
                <a:cxn ang="0">
                  <a:pos x="T8" y="T9"/>
                </a:cxn>
                <a:cxn ang="0">
                  <a:pos x="T10" y="T11"/>
                </a:cxn>
                <a:cxn ang="0">
                  <a:pos x="T12" y="T13"/>
                </a:cxn>
              </a:cxnLst>
              <a:rect l="0" t="0" r="r" b="b"/>
              <a:pathLst>
                <a:path w="31" h="57">
                  <a:moveTo>
                    <a:pt x="23" y="5"/>
                  </a:moveTo>
                  <a:lnTo>
                    <a:pt x="31" y="0"/>
                  </a:lnTo>
                  <a:lnTo>
                    <a:pt x="31" y="39"/>
                  </a:lnTo>
                  <a:lnTo>
                    <a:pt x="0" y="57"/>
                  </a:lnTo>
                  <a:lnTo>
                    <a:pt x="0" y="47"/>
                  </a:lnTo>
                  <a:lnTo>
                    <a:pt x="0" y="21"/>
                  </a:lnTo>
                  <a:lnTo>
                    <a:pt x="2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04">
              <a:extLst>
                <a:ext uri="{FF2B5EF4-FFF2-40B4-BE49-F238E27FC236}">
                  <a16:creationId xmlns:a16="http://schemas.microsoft.com/office/drawing/2014/main" id="{1ED4E39F-0E8E-47D3-A644-0A3DF0981EF0}"/>
                </a:ext>
              </a:extLst>
            </p:cNvPr>
            <p:cNvSpPr>
              <a:spLocks/>
            </p:cNvSpPr>
            <p:nvPr/>
          </p:nvSpPr>
          <p:spPr bwMode="auto">
            <a:xfrm>
              <a:off x="-6691313" y="1257301"/>
              <a:ext cx="52388" cy="85725"/>
            </a:xfrm>
            <a:custGeom>
              <a:avLst/>
              <a:gdLst>
                <a:gd name="T0" fmla="*/ 10 w 33"/>
                <a:gd name="T1" fmla="*/ 5 h 54"/>
                <a:gd name="T2" fmla="*/ 0 w 33"/>
                <a:gd name="T3" fmla="*/ 0 h 54"/>
                <a:gd name="T4" fmla="*/ 0 w 33"/>
                <a:gd name="T5" fmla="*/ 36 h 54"/>
                <a:gd name="T6" fmla="*/ 33 w 33"/>
                <a:gd name="T7" fmla="*/ 54 h 54"/>
                <a:gd name="T8" fmla="*/ 33 w 33"/>
                <a:gd name="T9" fmla="*/ 44 h 54"/>
                <a:gd name="T10" fmla="*/ 33 w 33"/>
                <a:gd name="T11" fmla="*/ 18 h 54"/>
                <a:gd name="T12" fmla="*/ 10 w 3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0" y="5"/>
                  </a:moveTo>
                  <a:lnTo>
                    <a:pt x="0" y="0"/>
                  </a:lnTo>
                  <a:lnTo>
                    <a:pt x="0" y="36"/>
                  </a:lnTo>
                  <a:lnTo>
                    <a:pt x="33" y="54"/>
                  </a:lnTo>
                  <a:lnTo>
                    <a:pt x="33" y="44"/>
                  </a:lnTo>
                  <a:lnTo>
                    <a:pt x="33" y="18"/>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6">
              <a:extLst>
                <a:ext uri="{FF2B5EF4-FFF2-40B4-BE49-F238E27FC236}">
                  <a16:creationId xmlns:a16="http://schemas.microsoft.com/office/drawing/2014/main" id="{56D3120A-4365-4E53-AD2D-034597E319A4}"/>
                </a:ext>
              </a:extLst>
            </p:cNvPr>
            <p:cNvSpPr>
              <a:spLocks/>
            </p:cNvSpPr>
            <p:nvPr/>
          </p:nvSpPr>
          <p:spPr bwMode="auto">
            <a:xfrm>
              <a:off x="-6613526" y="1301751"/>
              <a:ext cx="53975" cy="87313"/>
            </a:xfrm>
            <a:custGeom>
              <a:avLst/>
              <a:gdLst>
                <a:gd name="T0" fmla="*/ 10 w 34"/>
                <a:gd name="T1" fmla="*/ 5 h 55"/>
                <a:gd name="T2" fmla="*/ 0 w 34"/>
                <a:gd name="T3" fmla="*/ 0 h 55"/>
                <a:gd name="T4" fmla="*/ 0 w 34"/>
                <a:gd name="T5" fmla="*/ 37 h 55"/>
                <a:gd name="T6" fmla="*/ 34 w 34"/>
                <a:gd name="T7" fmla="*/ 55 h 55"/>
                <a:gd name="T8" fmla="*/ 34 w 34"/>
                <a:gd name="T9" fmla="*/ 45 h 55"/>
                <a:gd name="T10" fmla="*/ 34 w 34"/>
                <a:gd name="T11" fmla="*/ 19 h 55"/>
                <a:gd name="T12" fmla="*/ 10 w 34"/>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10" y="5"/>
                  </a:moveTo>
                  <a:lnTo>
                    <a:pt x="0" y="0"/>
                  </a:lnTo>
                  <a:lnTo>
                    <a:pt x="0" y="37"/>
                  </a:lnTo>
                  <a:lnTo>
                    <a:pt x="34" y="55"/>
                  </a:lnTo>
                  <a:lnTo>
                    <a:pt x="34" y="45"/>
                  </a:lnTo>
                  <a:lnTo>
                    <a:pt x="34" y="19"/>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7">
              <a:extLst>
                <a:ext uri="{FF2B5EF4-FFF2-40B4-BE49-F238E27FC236}">
                  <a16:creationId xmlns:a16="http://schemas.microsoft.com/office/drawing/2014/main" id="{639F6D30-4F29-42FD-AA41-97C831355DC0}"/>
                </a:ext>
              </a:extLst>
            </p:cNvPr>
            <p:cNvSpPr>
              <a:spLocks/>
            </p:cNvSpPr>
            <p:nvPr/>
          </p:nvSpPr>
          <p:spPr bwMode="auto">
            <a:xfrm>
              <a:off x="-6534151" y="1347788"/>
              <a:ext cx="52388" cy="87313"/>
            </a:xfrm>
            <a:custGeom>
              <a:avLst/>
              <a:gdLst>
                <a:gd name="T0" fmla="*/ 10 w 33"/>
                <a:gd name="T1" fmla="*/ 5 h 55"/>
                <a:gd name="T2" fmla="*/ 0 w 33"/>
                <a:gd name="T3" fmla="*/ 0 h 55"/>
                <a:gd name="T4" fmla="*/ 0 w 33"/>
                <a:gd name="T5" fmla="*/ 36 h 55"/>
                <a:gd name="T6" fmla="*/ 33 w 33"/>
                <a:gd name="T7" fmla="*/ 55 h 55"/>
                <a:gd name="T8" fmla="*/ 33 w 33"/>
                <a:gd name="T9" fmla="*/ 44 h 55"/>
                <a:gd name="T10" fmla="*/ 33 w 33"/>
                <a:gd name="T11" fmla="*/ 18 h 55"/>
                <a:gd name="T12" fmla="*/ 10 w 33"/>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3" h="55">
                  <a:moveTo>
                    <a:pt x="10" y="5"/>
                  </a:moveTo>
                  <a:lnTo>
                    <a:pt x="0" y="0"/>
                  </a:lnTo>
                  <a:lnTo>
                    <a:pt x="0" y="36"/>
                  </a:lnTo>
                  <a:lnTo>
                    <a:pt x="33" y="55"/>
                  </a:lnTo>
                  <a:lnTo>
                    <a:pt x="33" y="44"/>
                  </a:lnTo>
                  <a:lnTo>
                    <a:pt x="33" y="18"/>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08">
              <a:extLst>
                <a:ext uri="{FF2B5EF4-FFF2-40B4-BE49-F238E27FC236}">
                  <a16:creationId xmlns:a16="http://schemas.microsoft.com/office/drawing/2014/main" id="{887F8348-F377-4E79-BA39-13D0C97241D0}"/>
                </a:ext>
              </a:extLst>
            </p:cNvPr>
            <p:cNvSpPr>
              <a:spLocks/>
            </p:cNvSpPr>
            <p:nvPr/>
          </p:nvSpPr>
          <p:spPr bwMode="auto">
            <a:xfrm>
              <a:off x="-6265863" y="1257301"/>
              <a:ext cx="49213" cy="85725"/>
            </a:xfrm>
            <a:custGeom>
              <a:avLst/>
              <a:gdLst>
                <a:gd name="T0" fmla="*/ 23 w 31"/>
                <a:gd name="T1" fmla="*/ 5 h 54"/>
                <a:gd name="T2" fmla="*/ 31 w 31"/>
                <a:gd name="T3" fmla="*/ 0 h 54"/>
                <a:gd name="T4" fmla="*/ 31 w 31"/>
                <a:gd name="T5" fmla="*/ 36 h 54"/>
                <a:gd name="T6" fmla="*/ 0 w 31"/>
                <a:gd name="T7" fmla="*/ 54 h 54"/>
                <a:gd name="T8" fmla="*/ 0 w 31"/>
                <a:gd name="T9" fmla="*/ 44 h 54"/>
                <a:gd name="T10" fmla="*/ 0 w 31"/>
                <a:gd name="T11" fmla="*/ 18 h 54"/>
                <a:gd name="T12" fmla="*/ 23 w 31"/>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23" y="5"/>
                  </a:moveTo>
                  <a:lnTo>
                    <a:pt x="31" y="0"/>
                  </a:lnTo>
                  <a:lnTo>
                    <a:pt x="31" y="36"/>
                  </a:lnTo>
                  <a:lnTo>
                    <a:pt x="0" y="54"/>
                  </a:lnTo>
                  <a:lnTo>
                    <a:pt x="0" y="44"/>
                  </a:lnTo>
                  <a:lnTo>
                    <a:pt x="0" y="18"/>
                  </a:lnTo>
                  <a:lnTo>
                    <a:pt x="2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09">
              <a:extLst>
                <a:ext uri="{FF2B5EF4-FFF2-40B4-BE49-F238E27FC236}">
                  <a16:creationId xmlns:a16="http://schemas.microsoft.com/office/drawing/2014/main" id="{7648DE96-6C5C-4E8E-932A-31B8EA4E8399}"/>
                </a:ext>
              </a:extLst>
            </p:cNvPr>
            <p:cNvSpPr>
              <a:spLocks/>
            </p:cNvSpPr>
            <p:nvPr/>
          </p:nvSpPr>
          <p:spPr bwMode="auto">
            <a:xfrm>
              <a:off x="-6345238" y="1301751"/>
              <a:ext cx="50800" cy="87313"/>
            </a:xfrm>
            <a:custGeom>
              <a:avLst/>
              <a:gdLst>
                <a:gd name="T0" fmla="*/ 24 w 32"/>
                <a:gd name="T1" fmla="*/ 5 h 55"/>
                <a:gd name="T2" fmla="*/ 32 w 32"/>
                <a:gd name="T3" fmla="*/ 0 h 55"/>
                <a:gd name="T4" fmla="*/ 32 w 32"/>
                <a:gd name="T5" fmla="*/ 37 h 55"/>
                <a:gd name="T6" fmla="*/ 0 w 32"/>
                <a:gd name="T7" fmla="*/ 55 h 55"/>
                <a:gd name="T8" fmla="*/ 0 w 32"/>
                <a:gd name="T9" fmla="*/ 45 h 55"/>
                <a:gd name="T10" fmla="*/ 0 w 32"/>
                <a:gd name="T11" fmla="*/ 19 h 55"/>
                <a:gd name="T12" fmla="*/ 24 w 32"/>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2" h="55">
                  <a:moveTo>
                    <a:pt x="24" y="5"/>
                  </a:moveTo>
                  <a:lnTo>
                    <a:pt x="32" y="0"/>
                  </a:lnTo>
                  <a:lnTo>
                    <a:pt x="32" y="37"/>
                  </a:lnTo>
                  <a:lnTo>
                    <a:pt x="0" y="55"/>
                  </a:lnTo>
                  <a:lnTo>
                    <a:pt x="0" y="45"/>
                  </a:lnTo>
                  <a:lnTo>
                    <a:pt x="0" y="19"/>
                  </a:lnTo>
                  <a:lnTo>
                    <a:pt x="24"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10">
              <a:extLst>
                <a:ext uri="{FF2B5EF4-FFF2-40B4-BE49-F238E27FC236}">
                  <a16:creationId xmlns:a16="http://schemas.microsoft.com/office/drawing/2014/main" id="{C6164C42-2D52-4AB3-9563-C4111AACCAA8}"/>
                </a:ext>
              </a:extLst>
            </p:cNvPr>
            <p:cNvSpPr>
              <a:spLocks/>
            </p:cNvSpPr>
            <p:nvPr/>
          </p:nvSpPr>
          <p:spPr bwMode="auto">
            <a:xfrm>
              <a:off x="-6423026" y="1347788"/>
              <a:ext cx="49213" cy="87313"/>
            </a:xfrm>
            <a:custGeom>
              <a:avLst/>
              <a:gdLst>
                <a:gd name="T0" fmla="*/ 23 w 31"/>
                <a:gd name="T1" fmla="*/ 5 h 55"/>
                <a:gd name="T2" fmla="*/ 31 w 31"/>
                <a:gd name="T3" fmla="*/ 0 h 55"/>
                <a:gd name="T4" fmla="*/ 31 w 31"/>
                <a:gd name="T5" fmla="*/ 36 h 55"/>
                <a:gd name="T6" fmla="*/ 0 w 31"/>
                <a:gd name="T7" fmla="*/ 55 h 55"/>
                <a:gd name="T8" fmla="*/ 0 w 31"/>
                <a:gd name="T9" fmla="*/ 44 h 55"/>
                <a:gd name="T10" fmla="*/ 0 w 31"/>
                <a:gd name="T11" fmla="*/ 18 h 55"/>
                <a:gd name="T12" fmla="*/ 23 w 31"/>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1" h="55">
                  <a:moveTo>
                    <a:pt x="23" y="5"/>
                  </a:moveTo>
                  <a:lnTo>
                    <a:pt x="31" y="0"/>
                  </a:lnTo>
                  <a:lnTo>
                    <a:pt x="31" y="36"/>
                  </a:lnTo>
                  <a:lnTo>
                    <a:pt x="0" y="55"/>
                  </a:lnTo>
                  <a:lnTo>
                    <a:pt x="0" y="44"/>
                  </a:lnTo>
                  <a:lnTo>
                    <a:pt x="0" y="18"/>
                  </a:lnTo>
                  <a:lnTo>
                    <a:pt x="2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11">
              <a:extLst>
                <a:ext uri="{FF2B5EF4-FFF2-40B4-BE49-F238E27FC236}">
                  <a16:creationId xmlns:a16="http://schemas.microsoft.com/office/drawing/2014/main" id="{1FE189B2-3C03-4A68-9849-D2A1A0D325B8}"/>
                </a:ext>
              </a:extLst>
            </p:cNvPr>
            <p:cNvSpPr>
              <a:spLocks/>
            </p:cNvSpPr>
            <p:nvPr/>
          </p:nvSpPr>
          <p:spPr bwMode="auto">
            <a:xfrm>
              <a:off x="-6443663" y="900113"/>
              <a:ext cx="131763" cy="336550"/>
            </a:xfrm>
            <a:custGeom>
              <a:avLst/>
              <a:gdLst>
                <a:gd name="T0" fmla="*/ 83 w 83"/>
                <a:gd name="T1" fmla="*/ 0 h 212"/>
                <a:gd name="T2" fmla="*/ 83 w 83"/>
                <a:gd name="T3" fmla="*/ 165 h 212"/>
                <a:gd name="T4" fmla="*/ 0 w 83"/>
                <a:gd name="T5" fmla="*/ 212 h 212"/>
                <a:gd name="T6" fmla="*/ 0 w 83"/>
                <a:gd name="T7" fmla="*/ 47 h 212"/>
                <a:gd name="T8" fmla="*/ 83 w 83"/>
                <a:gd name="T9" fmla="*/ 0 h 212"/>
              </a:gdLst>
              <a:ahLst/>
              <a:cxnLst>
                <a:cxn ang="0">
                  <a:pos x="T0" y="T1"/>
                </a:cxn>
                <a:cxn ang="0">
                  <a:pos x="T2" y="T3"/>
                </a:cxn>
                <a:cxn ang="0">
                  <a:pos x="T4" y="T5"/>
                </a:cxn>
                <a:cxn ang="0">
                  <a:pos x="T6" y="T7"/>
                </a:cxn>
                <a:cxn ang="0">
                  <a:pos x="T8" y="T9"/>
                </a:cxn>
              </a:cxnLst>
              <a:rect l="0" t="0" r="r" b="b"/>
              <a:pathLst>
                <a:path w="83" h="212">
                  <a:moveTo>
                    <a:pt x="83" y="0"/>
                  </a:moveTo>
                  <a:lnTo>
                    <a:pt x="83" y="165"/>
                  </a:lnTo>
                  <a:lnTo>
                    <a:pt x="0" y="212"/>
                  </a:lnTo>
                  <a:lnTo>
                    <a:pt x="0" y="47"/>
                  </a:lnTo>
                  <a:lnTo>
                    <a:pt x="83"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2">
              <a:extLst>
                <a:ext uri="{FF2B5EF4-FFF2-40B4-BE49-F238E27FC236}">
                  <a16:creationId xmlns:a16="http://schemas.microsoft.com/office/drawing/2014/main" id="{2C3363C2-04C7-4CDF-92A4-5A122214C6A9}"/>
                </a:ext>
              </a:extLst>
            </p:cNvPr>
            <p:cNvSpPr>
              <a:spLocks/>
            </p:cNvSpPr>
            <p:nvPr/>
          </p:nvSpPr>
          <p:spPr bwMode="auto">
            <a:xfrm>
              <a:off x="-6584951" y="896938"/>
              <a:ext cx="141288" cy="339725"/>
            </a:xfrm>
            <a:custGeom>
              <a:avLst/>
              <a:gdLst>
                <a:gd name="T0" fmla="*/ 89 w 89"/>
                <a:gd name="T1" fmla="*/ 214 h 214"/>
                <a:gd name="T2" fmla="*/ 3 w 89"/>
                <a:gd name="T3" fmla="*/ 164 h 214"/>
                <a:gd name="T4" fmla="*/ 0 w 89"/>
                <a:gd name="T5" fmla="*/ 0 h 214"/>
                <a:gd name="T6" fmla="*/ 89 w 89"/>
                <a:gd name="T7" fmla="*/ 49 h 214"/>
                <a:gd name="T8" fmla="*/ 89 w 89"/>
                <a:gd name="T9" fmla="*/ 214 h 214"/>
              </a:gdLst>
              <a:ahLst/>
              <a:cxnLst>
                <a:cxn ang="0">
                  <a:pos x="T0" y="T1"/>
                </a:cxn>
                <a:cxn ang="0">
                  <a:pos x="T2" y="T3"/>
                </a:cxn>
                <a:cxn ang="0">
                  <a:pos x="T4" y="T5"/>
                </a:cxn>
                <a:cxn ang="0">
                  <a:pos x="T6" y="T7"/>
                </a:cxn>
                <a:cxn ang="0">
                  <a:pos x="T8" y="T9"/>
                </a:cxn>
              </a:cxnLst>
              <a:rect l="0" t="0" r="r" b="b"/>
              <a:pathLst>
                <a:path w="89" h="214">
                  <a:moveTo>
                    <a:pt x="89" y="214"/>
                  </a:moveTo>
                  <a:lnTo>
                    <a:pt x="3" y="164"/>
                  </a:lnTo>
                  <a:lnTo>
                    <a:pt x="0" y="0"/>
                  </a:lnTo>
                  <a:lnTo>
                    <a:pt x="89" y="49"/>
                  </a:lnTo>
                  <a:lnTo>
                    <a:pt x="89" y="214"/>
                  </a:ln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3">
              <a:extLst>
                <a:ext uri="{FF2B5EF4-FFF2-40B4-BE49-F238E27FC236}">
                  <a16:creationId xmlns:a16="http://schemas.microsoft.com/office/drawing/2014/main" id="{2F82C5CE-D3D9-464E-9C87-6CEAA6D02A5F}"/>
                </a:ext>
              </a:extLst>
            </p:cNvPr>
            <p:cNvSpPr>
              <a:spLocks/>
            </p:cNvSpPr>
            <p:nvPr/>
          </p:nvSpPr>
          <p:spPr bwMode="auto">
            <a:xfrm>
              <a:off x="-6584951" y="822326"/>
              <a:ext cx="273050" cy="152400"/>
            </a:xfrm>
            <a:custGeom>
              <a:avLst/>
              <a:gdLst>
                <a:gd name="T0" fmla="*/ 89 w 172"/>
                <a:gd name="T1" fmla="*/ 96 h 96"/>
                <a:gd name="T2" fmla="*/ 0 w 172"/>
                <a:gd name="T3" fmla="*/ 47 h 96"/>
                <a:gd name="T4" fmla="*/ 86 w 172"/>
                <a:gd name="T5" fmla="*/ 0 h 96"/>
                <a:gd name="T6" fmla="*/ 172 w 172"/>
                <a:gd name="T7" fmla="*/ 49 h 96"/>
                <a:gd name="T8" fmla="*/ 89 w 172"/>
                <a:gd name="T9" fmla="*/ 96 h 96"/>
              </a:gdLst>
              <a:ahLst/>
              <a:cxnLst>
                <a:cxn ang="0">
                  <a:pos x="T0" y="T1"/>
                </a:cxn>
                <a:cxn ang="0">
                  <a:pos x="T2" y="T3"/>
                </a:cxn>
                <a:cxn ang="0">
                  <a:pos x="T4" y="T5"/>
                </a:cxn>
                <a:cxn ang="0">
                  <a:pos x="T6" y="T7"/>
                </a:cxn>
                <a:cxn ang="0">
                  <a:pos x="T8" y="T9"/>
                </a:cxn>
              </a:cxnLst>
              <a:rect l="0" t="0" r="r" b="b"/>
              <a:pathLst>
                <a:path w="172" h="96">
                  <a:moveTo>
                    <a:pt x="89" y="96"/>
                  </a:moveTo>
                  <a:lnTo>
                    <a:pt x="0" y="47"/>
                  </a:lnTo>
                  <a:lnTo>
                    <a:pt x="86" y="0"/>
                  </a:lnTo>
                  <a:lnTo>
                    <a:pt x="172" y="49"/>
                  </a:lnTo>
                  <a:lnTo>
                    <a:pt x="89" y="96"/>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14">
              <a:extLst>
                <a:ext uri="{FF2B5EF4-FFF2-40B4-BE49-F238E27FC236}">
                  <a16:creationId xmlns:a16="http://schemas.microsoft.com/office/drawing/2014/main" id="{70F32EBA-0A93-4477-B9AE-8FB2A30C057D}"/>
                </a:ext>
              </a:extLst>
            </p:cNvPr>
            <p:cNvSpPr>
              <a:spLocks/>
            </p:cNvSpPr>
            <p:nvPr/>
          </p:nvSpPr>
          <p:spPr bwMode="auto">
            <a:xfrm>
              <a:off x="-6456363" y="603251"/>
              <a:ext cx="15875" cy="296863"/>
            </a:xfrm>
            <a:custGeom>
              <a:avLst/>
              <a:gdLst>
                <a:gd name="T0" fmla="*/ 4 w 4"/>
                <a:gd name="T1" fmla="*/ 1 h 72"/>
                <a:gd name="T2" fmla="*/ 2 w 4"/>
                <a:gd name="T3" fmla="*/ 0 h 72"/>
                <a:gd name="T4" fmla="*/ 0 w 4"/>
                <a:gd name="T5" fmla="*/ 1 h 72"/>
                <a:gd name="T6" fmla="*/ 0 w 4"/>
                <a:gd name="T7" fmla="*/ 72 h 72"/>
                <a:gd name="T8" fmla="*/ 0 w 4"/>
                <a:gd name="T9" fmla="*/ 72 h 72"/>
                <a:gd name="T10" fmla="*/ 2 w 4"/>
                <a:gd name="T11" fmla="*/ 72 h 72"/>
                <a:gd name="T12" fmla="*/ 4 w 4"/>
                <a:gd name="T13" fmla="*/ 72 h 72"/>
                <a:gd name="T14" fmla="*/ 4 w 4"/>
                <a:gd name="T15" fmla="*/ 72 h 72"/>
                <a:gd name="T16" fmla="*/ 4 w 4"/>
                <a:gd name="T1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2">
                  <a:moveTo>
                    <a:pt x="4" y="1"/>
                  </a:moveTo>
                  <a:cubicBezTo>
                    <a:pt x="4" y="1"/>
                    <a:pt x="3" y="0"/>
                    <a:pt x="2" y="0"/>
                  </a:cubicBezTo>
                  <a:cubicBezTo>
                    <a:pt x="1" y="0"/>
                    <a:pt x="0" y="1"/>
                    <a:pt x="0" y="1"/>
                  </a:cubicBezTo>
                  <a:cubicBezTo>
                    <a:pt x="0" y="72"/>
                    <a:pt x="0" y="72"/>
                    <a:pt x="0" y="72"/>
                  </a:cubicBezTo>
                  <a:cubicBezTo>
                    <a:pt x="0" y="72"/>
                    <a:pt x="0" y="72"/>
                    <a:pt x="0" y="72"/>
                  </a:cubicBezTo>
                  <a:cubicBezTo>
                    <a:pt x="0" y="72"/>
                    <a:pt x="1" y="72"/>
                    <a:pt x="2" y="72"/>
                  </a:cubicBezTo>
                  <a:cubicBezTo>
                    <a:pt x="3" y="72"/>
                    <a:pt x="4" y="72"/>
                    <a:pt x="4" y="72"/>
                  </a:cubicBezTo>
                  <a:cubicBezTo>
                    <a:pt x="4" y="72"/>
                    <a:pt x="4" y="72"/>
                    <a:pt x="4" y="72"/>
                  </a:cubicBezTo>
                  <a:lnTo>
                    <a:pt x="4" y="1"/>
                  </a:lnTo>
                  <a:close/>
                </a:path>
              </a:pathLst>
            </a:custGeom>
            <a:solidFill>
              <a:srgbClr val="494C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5">
              <a:extLst>
                <a:ext uri="{FF2B5EF4-FFF2-40B4-BE49-F238E27FC236}">
                  <a16:creationId xmlns:a16="http://schemas.microsoft.com/office/drawing/2014/main" id="{3C0AFE83-8878-4CFC-B298-C9F9890C9B92}"/>
                </a:ext>
              </a:extLst>
            </p:cNvPr>
            <p:cNvSpPr>
              <a:spLocks/>
            </p:cNvSpPr>
            <p:nvPr/>
          </p:nvSpPr>
          <p:spPr bwMode="auto">
            <a:xfrm>
              <a:off x="-6580188" y="3975101"/>
              <a:ext cx="342900" cy="1308100"/>
            </a:xfrm>
            <a:custGeom>
              <a:avLst/>
              <a:gdLst>
                <a:gd name="T0" fmla="*/ 214 w 216"/>
                <a:gd name="T1" fmla="*/ 0 h 824"/>
                <a:gd name="T2" fmla="*/ 216 w 216"/>
                <a:gd name="T3" fmla="*/ 701 h 824"/>
                <a:gd name="T4" fmla="*/ 2 w 216"/>
                <a:gd name="T5" fmla="*/ 824 h 824"/>
                <a:gd name="T6" fmla="*/ 0 w 216"/>
                <a:gd name="T7" fmla="*/ 120 h 824"/>
                <a:gd name="T8" fmla="*/ 214 w 216"/>
                <a:gd name="T9" fmla="*/ 0 h 824"/>
              </a:gdLst>
              <a:ahLst/>
              <a:cxnLst>
                <a:cxn ang="0">
                  <a:pos x="T0" y="T1"/>
                </a:cxn>
                <a:cxn ang="0">
                  <a:pos x="T2" y="T3"/>
                </a:cxn>
                <a:cxn ang="0">
                  <a:pos x="T4" y="T5"/>
                </a:cxn>
                <a:cxn ang="0">
                  <a:pos x="T6" y="T7"/>
                </a:cxn>
                <a:cxn ang="0">
                  <a:pos x="T8" y="T9"/>
                </a:cxn>
              </a:cxnLst>
              <a:rect l="0" t="0" r="r" b="b"/>
              <a:pathLst>
                <a:path w="216" h="824">
                  <a:moveTo>
                    <a:pt x="214" y="0"/>
                  </a:moveTo>
                  <a:lnTo>
                    <a:pt x="216" y="701"/>
                  </a:lnTo>
                  <a:lnTo>
                    <a:pt x="2" y="824"/>
                  </a:lnTo>
                  <a:lnTo>
                    <a:pt x="0" y="120"/>
                  </a:lnTo>
                  <a:lnTo>
                    <a:pt x="214"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6">
              <a:extLst>
                <a:ext uri="{FF2B5EF4-FFF2-40B4-BE49-F238E27FC236}">
                  <a16:creationId xmlns:a16="http://schemas.microsoft.com/office/drawing/2014/main" id="{5E6EC283-5C68-4330-873C-694BE9E12190}"/>
                </a:ext>
              </a:extLst>
            </p:cNvPr>
            <p:cNvSpPr>
              <a:spLocks/>
            </p:cNvSpPr>
            <p:nvPr/>
          </p:nvSpPr>
          <p:spPr bwMode="auto">
            <a:xfrm>
              <a:off x="-6927851" y="3967163"/>
              <a:ext cx="350838" cy="1316038"/>
            </a:xfrm>
            <a:custGeom>
              <a:avLst/>
              <a:gdLst>
                <a:gd name="T0" fmla="*/ 221 w 221"/>
                <a:gd name="T1" fmla="*/ 829 h 829"/>
                <a:gd name="T2" fmla="*/ 3 w 221"/>
                <a:gd name="T3" fmla="*/ 701 h 829"/>
                <a:gd name="T4" fmla="*/ 0 w 221"/>
                <a:gd name="T5" fmla="*/ 0 h 829"/>
                <a:gd name="T6" fmla="*/ 219 w 221"/>
                <a:gd name="T7" fmla="*/ 125 h 829"/>
                <a:gd name="T8" fmla="*/ 221 w 221"/>
                <a:gd name="T9" fmla="*/ 829 h 829"/>
              </a:gdLst>
              <a:ahLst/>
              <a:cxnLst>
                <a:cxn ang="0">
                  <a:pos x="T0" y="T1"/>
                </a:cxn>
                <a:cxn ang="0">
                  <a:pos x="T2" y="T3"/>
                </a:cxn>
                <a:cxn ang="0">
                  <a:pos x="T4" y="T5"/>
                </a:cxn>
                <a:cxn ang="0">
                  <a:pos x="T6" y="T7"/>
                </a:cxn>
                <a:cxn ang="0">
                  <a:pos x="T8" y="T9"/>
                </a:cxn>
              </a:cxnLst>
              <a:rect l="0" t="0" r="r" b="b"/>
              <a:pathLst>
                <a:path w="221" h="829">
                  <a:moveTo>
                    <a:pt x="221" y="829"/>
                  </a:moveTo>
                  <a:lnTo>
                    <a:pt x="3" y="701"/>
                  </a:lnTo>
                  <a:lnTo>
                    <a:pt x="0" y="0"/>
                  </a:lnTo>
                  <a:lnTo>
                    <a:pt x="219" y="125"/>
                  </a:lnTo>
                  <a:lnTo>
                    <a:pt x="221" y="829"/>
                  </a:ln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17">
              <a:extLst>
                <a:ext uri="{FF2B5EF4-FFF2-40B4-BE49-F238E27FC236}">
                  <a16:creationId xmlns:a16="http://schemas.microsoft.com/office/drawing/2014/main" id="{266CAF8F-3781-4BD6-9BCA-34B31953CDE6}"/>
                </a:ext>
              </a:extLst>
            </p:cNvPr>
            <p:cNvSpPr>
              <a:spLocks/>
            </p:cNvSpPr>
            <p:nvPr/>
          </p:nvSpPr>
          <p:spPr bwMode="auto">
            <a:xfrm>
              <a:off x="-6927851" y="3776663"/>
              <a:ext cx="687388" cy="388938"/>
            </a:xfrm>
            <a:custGeom>
              <a:avLst/>
              <a:gdLst>
                <a:gd name="T0" fmla="*/ 219 w 433"/>
                <a:gd name="T1" fmla="*/ 245 h 245"/>
                <a:gd name="T2" fmla="*/ 0 w 433"/>
                <a:gd name="T3" fmla="*/ 120 h 245"/>
                <a:gd name="T4" fmla="*/ 214 w 433"/>
                <a:gd name="T5" fmla="*/ 0 h 245"/>
                <a:gd name="T6" fmla="*/ 433 w 433"/>
                <a:gd name="T7" fmla="*/ 125 h 245"/>
                <a:gd name="T8" fmla="*/ 219 w 433"/>
                <a:gd name="T9" fmla="*/ 245 h 245"/>
              </a:gdLst>
              <a:ahLst/>
              <a:cxnLst>
                <a:cxn ang="0">
                  <a:pos x="T0" y="T1"/>
                </a:cxn>
                <a:cxn ang="0">
                  <a:pos x="T2" y="T3"/>
                </a:cxn>
                <a:cxn ang="0">
                  <a:pos x="T4" y="T5"/>
                </a:cxn>
                <a:cxn ang="0">
                  <a:pos x="T6" y="T7"/>
                </a:cxn>
                <a:cxn ang="0">
                  <a:pos x="T8" y="T9"/>
                </a:cxn>
              </a:cxnLst>
              <a:rect l="0" t="0" r="r" b="b"/>
              <a:pathLst>
                <a:path w="433" h="245">
                  <a:moveTo>
                    <a:pt x="219" y="245"/>
                  </a:moveTo>
                  <a:lnTo>
                    <a:pt x="0" y="120"/>
                  </a:lnTo>
                  <a:lnTo>
                    <a:pt x="214" y="0"/>
                  </a:lnTo>
                  <a:lnTo>
                    <a:pt x="433" y="125"/>
                  </a:lnTo>
                  <a:lnTo>
                    <a:pt x="219" y="24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18">
              <a:extLst>
                <a:ext uri="{FF2B5EF4-FFF2-40B4-BE49-F238E27FC236}">
                  <a16:creationId xmlns:a16="http://schemas.microsoft.com/office/drawing/2014/main" id="{A9EF2F02-E60C-46EB-8049-ED45CE3B1D76}"/>
                </a:ext>
              </a:extLst>
            </p:cNvPr>
            <p:cNvSpPr>
              <a:spLocks/>
            </p:cNvSpPr>
            <p:nvPr/>
          </p:nvSpPr>
          <p:spPr bwMode="auto">
            <a:xfrm>
              <a:off x="-6878638" y="4206876"/>
              <a:ext cx="61913" cy="112713"/>
            </a:xfrm>
            <a:custGeom>
              <a:avLst/>
              <a:gdLst>
                <a:gd name="T0" fmla="*/ 11 w 39"/>
                <a:gd name="T1" fmla="*/ 8 h 71"/>
                <a:gd name="T2" fmla="*/ 0 w 39"/>
                <a:gd name="T3" fmla="*/ 0 h 71"/>
                <a:gd name="T4" fmla="*/ 0 w 39"/>
                <a:gd name="T5" fmla="*/ 47 h 71"/>
                <a:gd name="T6" fmla="*/ 39 w 39"/>
                <a:gd name="T7" fmla="*/ 71 h 71"/>
                <a:gd name="T8" fmla="*/ 39 w 39"/>
                <a:gd name="T9" fmla="*/ 58 h 71"/>
                <a:gd name="T10" fmla="*/ 39 w 39"/>
                <a:gd name="T11" fmla="*/ 24 h 71"/>
                <a:gd name="T12" fmla="*/ 11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1" y="8"/>
                  </a:moveTo>
                  <a:lnTo>
                    <a:pt x="0" y="0"/>
                  </a:lnTo>
                  <a:lnTo>
                    <a:pt x="0" y="47"/>
                  </a:lnTo>
                  <a:lnTo>
                    <a:pt x="39" y="71"/>
                  </a:lnTo>
                  <a:lnTo>
                    <a:pt x="39" y="58"/>
                  </a:lnTo>
                  <a:lnTo>
                    <a:pt x="39" y="24"/>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19">
              <a:extLst>
                <a:ext uri="{FF2B5EF4-FFF2-40B4-BE49-F238E27FC236}">
                  <a16:creationId xmlns:a16="http://schemas.microsoft.com/office/drawing/2014/main" id="{511549A7-BBF4-494B-88EE-F101B46E8DC1}"/>
                </a:ext>
              </a:extLst>
            </p:cNvPr>
            <p:cNvSpPr>
              <a:spLocks/>
            </p:cNvSpPr>
            <p:nvPr/>
          </p:nvSpPr>
          <p:spPr bwMode="auto">
            <a:xfrm>
              <a:off x="-6778626" y="4265613"/>
              <a:ext cx="61913" cy="111125"/>
            </a:xfrm>
            <a:custGeom>
              <a:avLst/>
              <a:gdLst>
                <a:gd name="T0" fmla="*/ 10 w 39"/>
                <a:gd name="T1" fmla="*/ 5 h 70"/>
                <a:gd name="T2" fmla="*/ 0 w 39"/>
                <a:gd name="T3" fmla="*/ 0 h 70"/>
                <a:gd name="T4" fmla="*/ 0 w 39"/>
                <a:gd name="T5" fmla="*/ 47 h 70"/>
                <a:gd name="T6" fmla="*/ 39 w 39"/>
                <a:gd name="T7" fmla="*/ 70 h 70"/>
                <a:gd name="T8" fmla="*/ 39 w 39"/>
                <a:gd name="T9" fmla="*/ 57 h 70"/>
                <a:gd name="T10" fmla="*/ 39 w 39"/>
                <a:gd name="T11" fmla="*/ 23 h 70"/>
                <a:gd name="T12" fmla="*/ 10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5"/>
                  </a:moveTo>
                  <a:lnTo>
                    <a:pt x="0" y="0"/>
                  </a:lnTo>
                  <a:lnTo>
                    <a:pt x="0" y="47"/>
                  </a:lnTo>
                  <a:lnTo>
                    <a:pt x="39" y="70"/>
                  </a:lnTo>
                  <a:lnTo>
                    <a:pt x="39" y="57"/>
                  </a:lnTo>
                  <a:lnTo>
                    <a:pt x="39"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20">
              <a:extLst>
                <a:ext uri="{FF2B5EF4-FFF2-40B4-BE49-F238E27FC236}">
                  <a16:creationId xmlns:a16="http://schemas.microsoft.com/office/drawing/2014/main" id="{F1C18797-F658-4870-9AF1-FDAB3DC5F5A4}"/>
                </a:ext>
              </a:extLst>
            </p:cNvPr>
            <p:cNvSpPr>
              <a:spLocks/>
            </p:cNvSpPr>
            <p:nvPr/>
          </p:nvSpPr>
          <p:spPr bwMode="auto">
            <a:xfrm>
              <a:off x="-6680201" y="4322763"/>
              <a:ext cx="61913" cy="112713"/>
            </a:xfrm>
            <a:custGeom>
              <a:avLst/>
              <a:gdLst>
                <a:gd name="T0" fmla="*/ 11 w 39"/>
                <a:gd name="T1" fmla="*/ 5 h 71"/>
                <a:gd name="T2" fmla="*/ 0 w 39"/>
                <a:gd name="T3" fmla="*/ 0 h 71"/>
                <a:gd name="T4" fmla="*/ 0 w 39"/>
                <a:gd name="T5" fmla="*/ 47 h 71"/>
                <a:gd name="T6" fmla="*/ 39 w 39"/>
                <a:gd name="T7" fmla="*/ 71 h 71"/>
                <a:gd name="T8" fmla="*/ 39 w 39"/>
                <a:gd name="T9" fmla="*/ 58 h 71"/>
                <a:gd name="T10" fmla="*/ 39 w 39"/>
                <a:gd name="T11" fmla="*/ 24 h 71"/>
                <a:gd name="T12" fmla="*/ 11 w 39"/>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1" y="5"/>
                  </a:moveTo>
                  <a:lnTo>
                    <a:pt x="0" y="0"/>
                  </a:lnTo>
                  <a:lnTo>
                    <a:pt x="0" y="47"/>
                  </a:lnTo>
                  <a:lnTo>
                    <a:pt x="39" y="71"/>
                  </a:lnTo>
                  <a:lnTo>
                    <a:pt x="39" y="58"/>
                  </a:lnTo>
                  <a:lnTo>
                    <a:pt x="39" y="24"/>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21">
              <a:extLst>
                <a:ext uri="{FF2B5EF4-FFF2-40B4-BE49-F238E27FC236}">
                  <a16:creationId xmlns:a16="http://schemas.microsoft.com/office/drawing/2014/main" id="{09A692C8-FE3B-4C8E-809F-8B6B6DE34E2F}"/>
                </a:ext>
              </a:extLst>
            </p:cNvPr>
            <p:cNvSpPr>
              <a:spLocks/>
            </p:cNvSpPr>
            <p:nvPr/>
          </p:nvSpPr>
          <p:spPr bwMode="auto">
            <a:xfrm>
              <a:off x="-6345238" y="4206876"/>
              <a:ext cx="66675" cy="112713"/>
            </a:xfrm>
            <a:custGeom>
              <a:avLst/>
              <a:gdLst>
                <a:gd name="T0" fmla="*/ 29 w 42"/>
                <a:gd name="T1" fmla="*/ 8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8"/>
                  </a:moveTo>
                  <a:lnTo>
                    <a:pt x="42" y="0"/>
                  </a:lnTo>
                  <a:lnTo>
                    <a:pt x="42"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2">
              <a:extLst>
                <a:ext uri="{FF2B5EF4-FFF2-40B4-BE49-F238E27FC236}">
                  <a16:creationId xmlns:a16="http://schemas.microsoft.com/office/drawing/2014/main" id="{03B25E89-D6B4-4973-BB54-946696223600}"/>
                </a:ext>
              </a:extLst>
            </p:cNvPr>
            <p:cNvSpPr>
              <a:spLocks/>
            </p:cNvSpPr>
            <p:nvPr/>
          </p:nvSpPr>
          <p:spPr bwMode="auto">
            <a:xfrm>
              <a:off x="-6443663" y="4265613"/>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3">
              <a:extLst>
                <a:ext uri="{FF2B5EF4-FFF2-40B4-BE49-F238E27FC236}">
                  <a16:creationId xmlns:a16="http://schemas.microsoft.com/office/drawing/2014/main" id="{6AF9FD91-2C2A-4238-B2B8-58BED935FA35}"/>
                </a:ext>
              </a:extLst>
            </p:cNvPr>
            <p:cNvSpPr>
              <a:spLocks/>
            </p:cNvSpPr>
            <p:nvPr/>
          </p:nvSpPr>
          <p:spPr bwMode="auto">
            <a:xfrm>
              <a:off x="-6543676" y="4322763"/>
              <a:ext cx="66675" cy="112713"/>
            </a:xfrm>
            <a:custGeom>
              <a:avLst/>
              <a:gdLst>
                <a:gd name="T0" fmla="*/ 29 w 42"/>
                <a:gd name="T1" fmla="*/ 5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5"/>
                  </a:moveTo>
                  <a:lnTo>
                    <a:pt x="42" y="0"/>
                  </a:lnTo>
                  <a:lnTo>
                    <a:pt x="42" y="47"/>
                  </a:lnTo>
                  <a:lnTo>
                    <a:pt x="0" y="71"/>
                  </a:lnTo>
                  <a:lnTo>
                    <a:pt x="0" y="58"/>
                  </a:lnTo>
                  <a:lnTo>
                    <a:pt x="0" y="24"/>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4">
              <a:extLst>
                <a:ext uri="{FF2B5EF4-FFF2-40B4-BE49-F238E27FC236}">
                  <a16:creationId xmlns:a16="http://schemas.microsoft.com/office/drawing/2014/main" id="{B09690C8-B933-4804-9ED0-73707F59DD28}"/>
                </a:ext>
              </a:extLst>
            </p:cNvPr>
            <p:cNvSpPr>
              <a:spLocks/>
            </p:cNvSpPr>
            <p:nvPr/>
          </p:nvSpPr>
          <p:spPr bwMode="auto">
            <a:xfrm>
              <a:off x="-6878638" y="4340226"/>
              <a:ext cx="61913" cy="111125"/>
            </a:xfrm>
            <a:custGeom>
              <a:avLst/>
              <a:gdLst>
                <a:gd name="T0" fmla="*/ 11 w 39"/>
                <a:gd name="T1" fmla="*/ 7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7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7"/>
                  </a:moveTo>
                  <a:lnTo>
                    <a:pt x="0" y="0"/>
                  </a:lnTo>
                  <a:lnTo>
                    <a:pt x="0" y="47"/>
                  </a:lnTo>
                  <a:lnTo>
                    <a:pt x="39" y="70"/>
                  </a:lnTo>
                  <a:lnTo>
                    <a:pt x="39" y="57"/>
                  </a:lnTo>
                  <a:lnTo>
                    <a:pt x="39" y="23"/>
                  </a:lnTo>
                  <a:lnTo>
                    <a:pt x="11"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5">
              <a:extLst>
                <a:ext uri="{FF2B5EF4-FFF2-40B4-BE49-F238E27FC236}">
                  <a16:creationId xmlns:a16="http://schemas.microsoft.com/office/drawing/2014/main" id="{B9C8F0FB-977E-44C8-8A65-C54E9FD7C423}"/>
                </a:ext>
              </a:extLst>
            </p:cNvPr>
            <p:cNvSpPr>
              <a:spLocks/>
            </p:cNvSpPr>
            <p:nvPr/>
          </p:nvSpPr>
          <p:spPr bwMode="auto">
            <a:xfrm>
              <a:off x="-6778626" y="4397376"/>
              <a:ext cx="61913" cy="111125"/>
            </a:xfrm>
            <a:custGeom>
              <a:avLst/>
              <a:gdLst>
                <a:gd name="T0" fmla="*/ 10 w 39"/>
                <a:gd name="T1" fmla="*/ 5 h 70"/>
                <a:gd name="T2" fmla="*/ 0 w 39"/>
                <a:gd name="T3" fmla="*/ 0 h 70"/>
                <a:gd name="T4" fmla="*/ 0 w 39"/>
                <a:gd name="T5" fmla="*/ 47 h 70"/>
                <a:gd name="T6" fmla="*/ 39 w 39"/>
                <a:gd name="T7" fmla="*/ 70 h 70"/>
                <a:gd name="T8" fmla="*/ 39 w 39"/>
                <a:gd name="T9" fmla="*/ 57 h 70"/>
                <a:gd name="T10" fmla="*/ 39 w 39"/>
                <a:gd name="T11" fmla="*/ 24 h 70"/>
                <a:gd name="T12" fmla="*/ 10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5"/>
                  </a:moveTo>
                  <a:lnTo>
                    <a:pt x="0" y="0"/>
                  </a:lnTo>
                  <a:lnTo>
                    <a:pt x="0" y="47"/>
                  </a:lnTo>
                  <a:lnTo>
                    <a:pt x="39" y="70"/>
                  </a:lnTo>
                  <a:lnTo>
                    <a:pt x="39" y="57"/>
                  </a:lnTo>
                  <a:lnTo>
                    <a:pt x="39" y="24"/>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26">
              <a:extLst>
                <a:ext uri="{FF2B5EF4-FFF2-40B4-BE49-F238E27FC236}">
                  <a16:creationId xmlns:a16="http://schemas.microsoft.com/office/drawing/2014/main" id="{D006FEBA-9F47-4A1A-A0C2-4962AC7E6A43}"/>
                </a:ext>
              </a:extLst>
            </p:cNvPr>
            <p:cNvSpPr>
              <a:spLocks/>
            </p:cNvSpPr>
            <p:nvPr/>
          </p:nvSpPr>
          <p:spPr bwMode="auto">
            <a:xfrm>
              <a:off x="-6680201" y="4456113"/>
              <a:ext cx="61913" cy="111125"/>
            </a:xfrm>
            <a:custGeom>
              <a:avLst/>
              <a:gdLst>
                <a:gd name="T0" fmla="*/ 11 w 39"/>
                <a:gd name="T1" fmla="*/ 5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5"/>
                  </a:moveTo>
                  <a:lnTo>
                    <a:pt x="0" y="0"/>
                  </a:lnTo>
                  <a:lnTo>
                    <a:pt x="0" y="47"/>
                  </a:lnTo>
                  <a:lnTo>
                    <a:pt x="39" y="70"/>
                  </a:lnTo>
                  <a:lnTo>
                    <a:pt x="39" y="57"/>
                  </a:lnTo>
                  <a:lnTo>
                    <a:pt x="39"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7">
              <a:extLst>
                <a:ext uri="{FF2B5EF4-FFF2-40B4-BE49-F238E27FC236}">
                  <a16:creationId xmlns:a16="http://schemas.microsoft.com/office/drawing/2014/main" id="{24931E8B-AEDA-49B1-B2FF-E5C1E559F769}"/>
                </a:ext>
              </a:extLst>
            </p:cNvPr>
            <p:cNvSpPr>
              <a:spLocks/>
            </p:cNvSpPr>
            <p:nvPr/>
          </p:nvSpPr>
          <p:spPr bwMode="auto">
            <a:xfrm>
              <a:off x="-6345238" y="4340226"/>
              <a:ext cx="66675" cy="111125"/>
            </a:xfrm>
            <a:custGeom>
              <a:avLst/>
              <a:gdLst>
                <a:gd name="T0" fmla="*/ 29 w 42"/>
                <a:gd name="T1" fmla="*/ 7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7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7"/>
                  </a:moveTo>
                  <a:lnTo>
                    <a:pt x="42" y="0"/>
                  </a:lnTo>
                  <a:lnTo>
                    <a:pt x="42" y="47"/>
                  </a:lnTo>
                  <a:lnTo>
                    <a:pt x="0" y="70"/>
                  </a:lnTo>
                  <a:lnTo>
                    <a:pt x="0" y="57"/>
                  </a:lnTo>
                  <a:lnTo>
                    <a:pt x="0" y="23"/>
                  </a:lnTo>
                  <a:lnTo>
                    <a:pt x="29"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8">
              <a:extLst>
                <a:ext uri="{FF2B5EF4-FFF2-40B4-BE49-F238E27FC236}">
                  <a16:creationId xmlns:a16="http://schemas.microsoft.com/office/drawing/2014/main" id="{F54EC2EE-6504-4922-9B2A-2434C6F9E409}"/>
                </a:ext>
              </a:extLst>
            </p:cNvPr>
            <p:cNvSpPr>
              <a:spLocks/>
            </p:cNvSpPr>
            <p:nvPr/>
          </p:nvSpPr>
          <p:spPr bwMode="auto">
            <a:xfrm>
              <a:off x="-6443663" y="4397376"/>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4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4"/>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29">
              <a:extLst>
                <a:ext uri="{FF2B5EF4-FFF2-40B4-BE49-F238E27FC236}">
                  <a16:creationId xmlns:a16="http://schemas.microsoft.com/office/drawing/2014/main" id="{15961D48-E544-4C35-BD58-38F74DB27820}"/>
                </a:ext>
              </a:extLst>
            </p:cNvPr>
            <p:cNvSpPr>
              <a:spLocks/>
            </p:cNvSpPr>
            <p:nvPr/>
          </p:nvSpPr>
          <p:spPr bwMode="auto">
            <a:xfrm>
              <a:off x="-6543676" y="4456113"/>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0">
              <a:extLst>
                <a:ext uri="{FF2B5EF4-FFF2-40B4-BE49-F238E27FC236}">
                  <a16:creationId xmlns:a16="http://schemas.microsoft.com/office/drawing/2014/main" id="{64FCD4CD-5253-4EBB-85F0-0E17C130B4CF}"/>
                </a:ext>
              </a:extLst>
            </p:cNvPr>
            <p:cNvSpPr>
              <a:spLocks/>
            </p:cNvSpPr>
            <p:nvPr/>
          </p:nvSpPr>
          <p:spPr bwMode="auto">
            <a:xfrm>
              <a:off x="-6878638" y="4471988"/>
              <a:ext cx="61913" cy="111125"/>
            </a:xfrm>
            <a:custGeom>
              <a:avLst/>
              <a:gdLst>
                <a:gd name="T0" fmla="*/ 11 w 39"/>
                <a:gd name="T1" fmla="*/ 8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8"/>
                  </a:moveTo>
                  <a:lnTo>
                    <a:pt x="0" y="0"/>
                  </a:lnTo>
                  <a:lnTo>
                    <a:pt x="0" y="47"/>
                  </a:lnTo>
                  <a:lnTo>
                    <a:pt x="39" y="70"/>
                  </a:lnTo>
                  <a:lnTo>
                    <a:pt x="39" y="57"/>
                  </a:lnTo>
                  <a:lnTo>
                    <a:pt x="39" y="23"/>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1">
              <a:extLst>
                <a:ext uri="{FF2B5EF4-FFF2-40B4-BE49-F238E27FC236}">
                  <a16:creationId xmlns:a16="http://schemas.microsoft.com/office/drawing/2014/main" id="{70520547-57F2-4E43-921F-6131EDACDBAF}"/>
                </a:ext>
              </a:extLst>
            </p:cNvPr>
            <p:cNvSpPr>
              <a:spLocks/>
            </p:cNvSpPr>
            <p:nvPr/>
          </p:nvSpPr>
          <p:spPr bwMode="auto">
            <a:xfrm>
              <a:off x="-6778626" y="4530726"/>
              <a:ext cx="61913" cy="111125"/>
            </a:xfrm>
            <a:custGeom>
              <a:avLst/>
              <a:gdLst>
                <a:gd name="T0" fmla="*/ 10 w 39"/>
                <a:gd name="T1" fmla="*/ 5 h 70"/>
                <a:gd name="T2" fmla="*/ 0 w 39"/>
                <a:gd name="T3" fmla="*/ 0 h 70"/>
                <a:gd name="T4" fmla="*/ 0 w 39"/>
                <a:gd name="T5" fmla="*/ 46 h 70"/>
                <a:gd name="T6" fmla="*/ 39 w 39"/>
                <a:gd name="T7" fmla="*/ 70 h 70"/>
                <a:gd name="T8" fmla="*/ 39 w 39"/>
                <a:gd name="T9" fmla="*/ 57 h 70"/>
                <a:gd name="T10" fmla="*/ 39 w 39"/>
                <a:gd name="T11" fmla="*/ 23 h 70"/>
                <a:gd name="T12" fmla="*/ 10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5"/>
                  </a:moveTo>
                  <a:lnTo>
                    <a:pt x="0" y="0"/>
                  </a:lnTo>
                  <a:lnTo>
                    <a:pt x="0" y="46"/>
                  </a:lnTo>
                  <a:lnTo>
                    <a:pt x="39" y="70"/>
                  </a:lnTo>
                  <a:lnTo>
                    <a:pt x="39" y="57"/>
                  </a:lnTo>
                  <a:lnTo>
                    <a:pt x="39"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2">
              <a:extLst>
                <a:ext uri="{FF2B5EF4-FFF2-40B4-BE49-F238E27FC236}">
                  <a16:creationId xmlns:a16="http://schemas.microsoft.com/office/drawing/2014/main" id="{2368CBD9-1300-4906-919A-0D609F0B7E7A}"/>
                </a:ext>
              </a:extLst>
            </p:cNvPr>
            <p:cNvSpPr>
              <a:spLocks/>
            </p:cNvSpPr>
            <p:nvPr/>
          </p:nvSpPr>
          <p:spPr bwMode="auto">
            <a:xfrm>
              <a:off x="-6680201" y="4587876"/>
              <a:ext cx="61913" cy="111125"/>
            </a:xfrm>
            <a:custGeom>
              <a:avLst/>
              <a:gdLst>
                <a:gd name="T0" fmla="*/ 11 w 39"/>
                <a:gd name="T1" fmla="*/ 5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5"/>
                  </a:moveTo>
                  <a:lnTo>
                    <a:pt x="0" y="0"/>
                  </a:lnTo>
                  <a:lnTo>
                    <a:pt x="0" y="47"/>
                  </a:lnTo>
                  <a:lnTo>
                    <a:pt x="39" y="70"/>
                  </a:lnTo>
                  <a:lnTo>
                    <a:pt x="39" y="57"/>
                  </a:lnTo>
                  <a:lnTo>
                    <a:pt x="39"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3">
              <a:extLst>
                <a:ext uri="{FF2B5EF4-FFF2-40B4-BE49-F238E27FC236}">
                  <a16:creationId xmlns:a16="http://schemas.microsoft.com/office/drawing/2014/main" id="{8298DD2C-2E88-4BE2-9B7A-BBA9449AC69A}"/>
                </a:ext>
              </a:extLst>
            </p:cNvPr>
            <p:cNvSpPr>
              <a:spLocks/>
            </p:cNvSpPr>
            <p:nvPr/>
          </p:nvSpPr>
          <p:spPr bwMode="auto">
            <a:xfrm>
              <a:off x="-6345238" y="4471988"/>
              <a:ext cx="66675" cy="111125"/>
            </a:xfrm>
            <a:custGeom>
              <a:avLst/>
              <a:gdLst>
                <a:gd name="T0" fmla="*/ 29 w 42"/>
                <a:gd name="T1" fmla="*/ 8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8"/>
                  </a:moveTo>
                  <a:lnTo>
                    <a:pt x="42" y="0"/>
                  </a:lnTo>
                  <a:lnTo>
                    <a:pt x="42" y="47"/>
                  </a:lnTo>
                  <a:lnTo>
                    <a:pt x="0" y="70"/>
                  </a:lnTo>
                  <a:lnTo>
                    <a:pt x="0" y="57"/>
                  </a:lnTo>
                  <a:lnTo>
                    <a:pt x="0" y="23"/>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4">
              <a:extLst>
                <a:ext uri="{FF2B5EF4-FFF2-40B4-BE49-F238E27FC236}">
                  <a16:creationId xmlns:a16="http://schemas.microsoft.com/office/drawing/2014/main" id="{B8C22386-3192-445D-810A-6B3E27A33F55}"/>
                </a:ext>
              </a:extLst>
            </p:cNvPr>
            <p:cNvSpPr>
              <a:spLocks/>
            </p:cNvSpPr>
            <p:nvPr/>
          </p:nvSpPr>
          <p:spPr bwMode="auto">
            <a:xfrm>
              <a:off x="-6443663" y="4530726"/>
              <a:ext cx="66675" cy="111125"/>
            </a:xfrm>
            <a:custGeom>
              <a:avLst/>
              <a:gdLst>
                <a:gd name="T0" fmla="*/ 29 w 42"/>
                <a:gd name="T1" fmla="*/ 5 h 70"/>
                <a:gd name="T2" fmla="*/ 42 w 42"/>
                <a:gd name="T3" fmla="*/ 0 h 70"/>
                <a:gd name="T4" fmla="*/ 42 w 42"/>
                <a:gd name="T5" fmla="*/ 46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6"/>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5">
              <a:extLst>
                <a:ext uri="{FF2B5EF4-FFF2-40B4-BE49-F238E27FC236}">
                  <a16:creationId xmlns:a16="http://schemas.microsoft.com/office/drawing/2014/main" id="{5979953E-0EBD-4C4B-8287-983D98558B29}"/>
                </a:ext>
              </a:extLst>
            </p:cNvPr>
            <p:cNvSpPr>
              <a:spLocks/>
            </p:cNvSpPr>
            <p:nvPr/>
          </p:nvSpPr>
          <p:spPr bwMode="auto">
            <a:xfrm>
              <a:off x="-6543676" y="4587876"/>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36">
              <a:extLst>
                <a:ext uri="{FF2B5EF4-FFF2-40B4-BE49-F238E27FC236}">
                  <a16:creationId xmlns:a16="http://schemas.microsoft.com/office/drawing/2014/main" id="{C79CC4C0-9EA3-4628-8067-1ADDE292A3AE}"/>
                </a:ext>
              </a:extLst>
            </p:cNvPr>
            <p:cNvSpPr>
              <a:spLocks/>
            </p:cNvSpPr>
            <p:nvPr/>
          </p:nvSpPr>
          <p:spPr bwMode="auto">
            <a:xfrm>
              <a:off x="-6878638" y="4603751"/>
              <a:ext cx="61913" cy="112713"/>
            </a:xfrm>
            <a:custGeom>
              <a:avLst/>
              <a:gdLst>
                <a:gd name="T0" fmla="*/ 11 w 39"/>
                <a:gd name="T1" fmla="*/ 8 h 71"/>
                <a:gd name="T2" fmla="*/ 0 w 39"/>
                <a:gd name="T3" fmla="*/ 0 h 71"/>
                <a:gd name="T4" fmla="*/ 0 w 39"/>
                <a:gd name="T5" fmla="*/ 47 h 71"/>
                <a:gd name="T6" fmla="*/ 39 w 39"/>
                <a:gd name="T7" fmla="*/ 71 h 71"/>
                <a:gd name="T8" fmla="*/ 39 w 39"/>
                <a:gd name="T9" fmla="*/ 58 h 71"/>
                <a:gd name="T10" fmla="*/ 39 w 39"/>
                <a:gd name="T11" fmla="*/ 24 h 71"/>
                <a:gd name="T12" fmla="*/ 11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1" y="8"/>
                  </a:moveTo>
                  <a:lnTo>
                    <a:pt x="0" y="0"/>
                  </a:lnTo>
                  <a:lnTo>
                    <a:pt x="0" y="47"/>
                  </a:lnTo>
                  <a:lnTo>
                    <a:pt x="39" y="71"/>
                  </a:lnTo>
                  <a:lnTo>
                    <a:pt x="39" y="58"/>
                  </a:lnTo>
                  <a:lnTo>
                    <a:pt x="39" y="24"/>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37">
              <a:extLst>
                <a:ext uri="{FF2B5EF4-FFF2-40B4-BE49-F238E27FC236}">
                  <a16:creationId xmlns:a16="http://schemas.microsoft.com/office/drawing/2014/main" id="{D7B27AE8-59B6-4A10-A916-20F10FA275DB}"/>
                </a:ext>
              </a:extLst>
            </p:cNvPr>
            <p:cNvSpPr>
              <a:spLocks/>
            </p:cNvSpPr>
            <p:nvPr/>
          </p:nvSpPr>
          <p:spPr bwMode="auto">
            <a:xfrm>
              <a:off x="-6778626" y="4662488"/>
              <a:ext cx="61913" cy="111125"/>
            </a:xfrm>
            <a:custGeom>
              <a:avLst/>
              <a:gdLst>
                <a:gd name="T0" fmla="*/ 10 w 39"/>
                <a:gd name="T1" fmla="*/ 5 h 70"/>
                <a:gd name="T2" fmla="*/ 0 w 39"/>
                <a:gd name="T3" fmla="*/ 0 h 70"/>
                <a:gd name="T4" fmla="*/ 0 w 39"/>
                <a:gd name="T5" fmla="*/ 47 h 70"/>
                <a:gd name="T6" fmla="*/ 39 w 39"/>
                <a:gd name="T7" fmla="*/ 70 h 70"/>
                <a:gd name="T8" fmla="*/ 39 w 39"/>
                <a:gd name="T9" fmla="*/ 57 h 70"/>
                <a:gd name="T10" fmla="*/ 39 w 39"/>
                <a:gd name="T11" fmla="*/ 23 h 70"/>
                <a:gd name="T12" fmla="*/ 10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5"/>
                  </a:moveTo>
                  <a:lnTo>
                    <a:pt x="0" y="0"/>
                  </a:lnTo>
                  <a:lnTo>
                    <a:pt x="0" y="47"/>
                  </a:lnTo>
                  <a:lnTo>
                    <a:pt x="39" y="70"/>
                  </a:lnTo>
                  <a:lnTo>
                    <a:pt x="39" y="57"/>
                  </a:lnTo>
                  <a:lnTo>
                    <a:pt x="39" y="23"/>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38">
              <a:extLst>
                <a:ext uri="{FF2B5EF4-FFF2-40B4-BE49-F238E27FC236}">
                  <a16:creationId xmlns:a16="http://schemas.microsoft.com/office/drawing/2014/main" id="{5D0318A2-B1D0-4935-8087-8C298B44FC8F}"/>
                </a:ext>
              </a:extLst>
            </p:cNvPr>
            <p:cNvSpPr>
              <a:spLocks/>
            </p:cNvSpPr>
            <p:nvPr/>
          </p:nvSpPr>
          <p:spPr bwMode="auto">
            <a:xfrm>
              <a:off x="-6680201" y="4719638"/>
              <a:ext cx="61913" cy="112713"/>
            </a:xfrm>
            <a:custGeom>
              <a:avLst/>
              <a:gdLst>
                <a:gd name="T0" fmla="*/ 11 w 39"/>
                <a:gd name="T1" fmla="*/ 6 h 71"/>
                <a:gd name="T2" fmla="*/ 0 w 39"/>
                <a:gd name="T3" fmla="*/ 0 h 71"/>
                <a:gd name="T4" fmla="*/ 0 w 39"/>
                <a:gd name="T5" fmla="*/ 47 h 71"/>
                <a:gd name="T6" fmla="*/ 39 w 39"/>
                <a:gd name="T7" fmla="*/ 71 h 71"/>
                <a:gd name="T8" fmla="*/ 39 w 39"/>
                <a:gd name="T9" fmla="*/ 58 h 71"/>
                <a:gd name="T10" fmla="*/ 39 w 39"/>
                <a:gd name="T11" fmla="*/ 24 h 71"/>
                <a:gd name="T12" fmla="*/ 11 w 3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1" y="6"/>
                  </a:moveTo>
                  <a:lnTo>
                    <a:pt x="0" y="0"/>
                  </a:lnTo>
                  <a:lnTo>
                    <a:pt x="0" y="47"/>
                  </a:lnTo>
                  <a:lnTo>
                    <a:pt x="39" y="71"/>
                  </a:lnTo>
                  <a:lnTo>
                    <a:pt x="39" y="58"/>
                  </a:lnTo>
                  <a:lnTo>
                    <a:pt x="39" y="24"/>
                  </a:lnTo>
                  <a:lnTo>
                    <a:pt x="11"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39">
              <a:extLst>
                <a:ext uri="{FF2B5EF4-FFF2-40B4-BE49-F238E27FC236}">
                  <a16:creationId xmlns:a16="http://schemas.microsoft.com/office/drawing/2014/main" id="{67968BCD-EC66-45BB-B8FD-63E8BE30FB54}"/>
                </a:ext>
              </a:extLst>
            </p:cNvPr>
            <p:cNvSpPr>
              <a:spLocks/>
            </p:cNvSpPr>
            <p:nvPr/>
          </p:nvSpPr>
          <p:spPr bwMode="auto">
            <a:xfrm>
              <a:off x="-6345238" y="4603751"/>
              <a:ext cx="66675" cy="112713"/>
            </a:xfrm>
            <a:custGeom>
              <a:avLst/>
              <a:gdLst>
                <a:gd name="T0" fmla="*/ 29 w 42"/>
                <a:gd name="T1" fmla="*/ 8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8"/>
                  </a:moveTo>
                  <a:lnTo>
                    <a:pt x="42" y="0"/>
                  </a:lnTo>
                  <a:lnTo>
                    <a:pt x="42"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40">
              <a:extLst>
                <a:ext uri="{FF2B5EF4-FFF2-40B4-BE49-F238E27FC236}">
                  <a16:creationId xmlns:a16="http://schemas.microsoft.com/office/drawing/2014/main" id="{341CDEC4-B914-47FA-9AD5-2275FACE4E6E}"/>
                </a:ext>
              </a:extLst>
            </p:cNvPr>
            <p:cNvSpPr>
              <a:spLocks/>
            </p:cNvSpPr>
            <p:nvPr/>
          </p:nvSpPr>
          <p:spPr bwMode="auto">
            <a:xfrm>
              <a:off x="-6443663" y="4662488"/>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1">
              <a:extLst>
                <a:ext uri="{FF2B5EF4-FFF2-40B4-BE49-F238E27FC236}">
                  <a16:creationId xmlns:a16="http://schemas.microsoft.com/office/drawing/2014/main" id="{034DF381-DE4D-437B-92BD-E5EA5A0BE220}"/>
                </a:ext>
              </a:extLst>
            </p:cNvPr>
            <p:cNvSpPr>
              <a:spLocks/>
            </p:cNvSpPr>
            <p:nvPr/>
          </p:nvSpPr>
          <p:spPr bwMode="auto">
            <a:xfrm>
              <a:off x="-6543676" y="4719638"/>
              <a:ext cx="66675" cy="112713"/>
            </a:xfrm>
            <a:custGeom>
              <a:avLst/>
              <a:gdLst>
                <a:gd name="T0" fmla="*/ 29 w 42"/>
                <a:gd name="T1" fmla="*/ 6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6"/>
                  </a:moveTo>
                  <a:lnTo>
                    <a:pt x="42" y="0"/>
                  </a:lnTo>
                  <a:lnTo>
                    <a:pt x="42" y="47"/>
                  </a:lnTo>
                  <a:lnTo>
                    <a:pt x="0" y="71"/>
                  </a:lnTo>
                  <a:lnTo>
                    <a:pt x="0" y="58"/>
                  </a:lnTo>
                  <a:lnTo>
                    <a:pt x="0" y="24"/>
                  </a:lnTo>
                  <a:lnTo>
                    <a:pt x="29"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2">
              <a:extLst>
                <a:ext uri="{FF2B5EF4-FFF2-40B4-BE49-F238E27FC236}">
                  <a16:creationId xmlns:a16="http://schemas.microsoft.com/office/drawing/2014/main" id="{1FBD304C-B699-4D70-BC1A-9E08D12AFB6D}"/>
                </a:ext>
              </a:extLst>
            </p:cNvPr>
            <p:cNvSpPr>
              <a:spLocks/>
            </p:cNvSpPr>
            <p:nvPr/>
          </p:nvSpPr>
          <p:spPr bwMode="auto">
            <a:xfrm>
              <a:off x="-6878638" y="4737101"/>
              <a:ext cx="61913" cy="111125"/>
            </a:xfrm>
            <a:custGeom>
              <a:avLst/>
              <a:gdLst>
                <a:gd name="T0" fmla="*/ 11 w 39"/>
                <a:gd name="T1" fmla="*/ 8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8"/>
                  </a:moveTo>
                  <a:lnTo>
                    <a:pt x="0" y="0"/>
                  </a:lnTo>
                  <a:lnTo>
                    <a:pt x="0" y="47"/>
                  </a:lnTo>
                  <a:lnTo>
                    <a:pt x="39" y="70"/>
                  </a:lnTo>
                  <a:lnTo>
                    <a:pt x="39" y="57"/>
                  </a:lnTo>
                  <a:lnTo>
                    <a:pt x="39" y="23"/>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43">
              <a:extLst>
                <a:ext uri="{FF2B5EF4-FFF2-40B4-BE49-F238E27FC236}">
                  <a16:creationId xmlns:a16="http://schemas.microsoft.com/office/drawing/2014/main" id="{5A2B22D7-122F-43C1-8E68-CC2E61BE296F}"/>
                </a:ext>
              </a:extLst>
            </p:cNvPr>
            <p:cNvSpPr>
              <a:spLocks/>
            </p:cNvSpPr>
            <p:nvPr/>
          </p:nvSpPr>
          <p:spPr bwMode="auto">
            <a:xfrm>
              <a:off x="-6778626" y="4794251"/>
              <a:ext cx="61913" cy="112713"/>
            </a:xfrm>
            <a:custGeom>
              <a:avLst/>
              <a:gdLst>
                <a:gd name="T0" fmla="*/ 10 w 39"/>
                <a:gd name="T1" fmla="*/ 6 h 71"/>
                <a:gd name="T2" fmla="*/ 0 w 39"/>
                <a:gd name="T3" fmla="*/ 0 h 71"/>
                <a:gd name="T4" fmla="*/ 0 w 39"/>
                <a:gd name="T5" fmla="*/ 47 h 71"/>
                <a:gd name="T6" fmla="*/ 39 w 39"/>
                <a:gd name="T7" fmla="*/ 71 h 71"/>
                <a:gd name="T8" fmla="*/ 39 w 39"/>
                <a:gd name="T9" fmla="*/ 58 h 71"/>
                <a:gd name="T10" fmla="*/ 39 w 39"/>
                <a:gd name="T11" fmla="*/ 24 h 71"/>
                <a:gd name="T12" fmla="*/ 10 w 3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0" y="6"/>
                  </a:moveTo>
                  <a:lnTo>
                    <a:pt x="0" y="0"/>
                  </a:lnTo>
                  <a:lnTo>
                    <a:pt x="0" y="47"/>
                  </a:lnTo>
                  <a:lnTo>
                    <a:pt x="39" y="71"/>
                  </a:lnTo>
                  <a:lnTo>
                    <a:pt x="39" y="58"/>
                  </a:lnTo>
                  <a:lnTo>
                    <a:pt x="39" y="24"/>
                  </a:lnTo>
                  <a:lnTo>
                    <a:pt x="10"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44">
              <a:extLst>
                <a:ext uri="{FF2B5EF4-FFF2-40B4-BE49-F238E27FC236}">
                  <a16:creationId xmlns:a16="http://schemas.microsoft.com/office/drawing/2014/main" id="{6A74D634-235F-4A3F-9A6F-C6FECD60CE4C}"/>
                </a:ext>
              </a:extLst>
            </p:cNvPr>
            <p:cNvSpPr>
              <a:spLocks/>
            </p:cNvSpPr>
            <p:nvPr/>
          </p:nvSpPr>
          <p:spPr bwMode="auto">
            <a:xfrm>
              <a:off x="-6680201" y="4852988"/>
              <a:ext cx="61913" cy="111125"/>
            </a:xfrm>
            <a:custGeom>
              <a:avLst/>
              <a:gdLst>
                <a:gd name="T0" fmla="*/ 11 w 39"/>
                <a:gd name="T1" fmla="*/ 5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5"/>
                  </a:moveTo>
                  <a:lnTo>
                    <a:pt x="0" y="0"/>
                  </a:lnTo>
                  <a:lnTo>
                    <a:pt x="0" y="47"/>
                  </a:lnTo>
                  <a:lnTo>
                    <a:pt x="39" y="70"/>
                  </a:lnTo>
                  <a:lnTo>
                    <a:pt x="39" y="57"/>
                  </a:lnTo>
                  <a:lnTo>
                    <a:pt x="39"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5">
              <a:extLst>
                <a:ext uri="{FF2B5EF4-FFF2-40B4-BE49-F238E27FC236}">
                  <a16:creationId xmlns:a16="http://schemas.microsoft.com/office/drawing/2014/main" id="{0D9FF606-AAFF-4646-B368-29F6FF565816}"/>
                </a:ext>
              </a:extLst>
            </p:cNvPr>
            <p:cNvSpPr>
              <a:spLocks/>
            </p:cNvSpPr>
            <p:nvPr/>
          </p:nvSpPr>
          <p:spPr bwMode="auto">
            <a:xfrm>
              <a:off x="-6345238" y="4737101"/>
              <a:ext cx="66675" cy="111125"/>
            </a:xfrm>
            <a:custGeom>
              <a:avLst/>
              <a:gdLst>
                <a:gd name="T0" fmla="*/ 29 w 42"/>
                <a:gd name="T1" fmla="*/ 8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8"/>
                  </a:moveTo>
                  <a:lnTo>
                    <a:pt x="42" y="0"/>
                  </a:lnTo>
                  <a:lnTo>
                    <a:pt x="42" y="47"/>
                  </a:lnTo>
                  <a:lnTo>
                    <a:pt x="0" y="70"/>
                  </a:lnTo>
                  <a:lnTo>
                    <a:pt x="0" y="57"/>
                  </a:lnTo>
                  <a:lnTo>
                    <a:pt x="0" y="23"/>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6">
              <a:extLst>
                <a:ext uri="{FF2B5EF4-FFF2-40B4-BE49-F238E27FC236}">
                  <a16:creationId xmlns:a16="http://schemas.microsoft.com/office/drawing/2014/main" id="{CCB26859-089B-400D-A9BA-B52949CA6684}"/>
                </a:ext>
              </a:extLst>
            </p:cNvPr>
            <p:cNvSpPr>
              <a:spLocks/>
            </p:cNvSpPr>
            <p:nvPr/>
          </p:nvSpPr>
          <p:spPr bwMode="auto">
            <a:xfrm>
              <a:off x="-6443663" y="4794251"/>
              <a:ext cx="66675" cy="112713"/>
            </a:xfrm>
            <a:custGeom>
              <a:avLst/>
              <a:gdLst>
                <a:gd name="T0" fmla="*/ 29 w 42"/>
                <a:gd name="T1" fmla="*/ 6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6"/>
                  </a:moveTo>
                  <a:lnTo>
                    <a:pt x="42" y="0"/>
                  </a:lnTo>
                  <a:lnTo>
                    <a:pt x="42" y="47"/>
                  </a:lnTo>
                  <a:lnTo>
                    <a:pt x="0" y="71"/>
                  </a:lnTo>
                  <a:lnTo>
                    <a:pt x="0" y="58"/>
                  </a:lnTo>
                  <a:lnTo>
                    <a:pt x="0" y="24"/>
                  </a:lnTo>
                  <a:lnTo>
                    <a:pt x="29"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47">
              <a:extLst>
                <a:ext uri="{FF2B5EF4-FFF2-40B4-BE49-F238E27FC236}">
                  <a16:creationId xmlns:a16="http://schemas.microsoft.com/office/drawing/2014/main" id="{59DAF28F-F2D5-4A28-B6FE-0229CA0ED21F}"/>
                </a:ext>
              </a:extLst>
            </p:cNvPr>
            <p:cNvSpPr>
              <a:spLocks/>
            </p:cNvSpPr>
            <p:nvPr/>
          </p:nvSpPr>
          <p:spPr bwMode="auto">
            <a:xfrm>
              <a:off x="-6543676" y="4852988"/>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48">
              <a:extLst>
                <a:ext uri="{FF2B5EF4-FFF2-40B4-BE49-F238E27FC236}">
                  <a16:creationId xmlns:a16="http://schemas.microsoft.com/office/drawing/2014/main" id="{B1AA95DE-4A6C-4CA2-993E-F7338A436EAB}"/>
                </a:ext>
              </a:extLst>
            </p:cNvPr>
            <p:cNvSpPr>
              <a:spLocks/>
            </p:cNvSpPr>
            <p:nvPr/>
          </p:nvSpPr>
          <p:spPr bwMode="auto">
            <a:xfrm>
              <a:off x="-6878638" y="4075113"/>
              <a:ext cx="61913" cy="111125"/>
            </a:xfrm>
            <a:custGeom>
              <a:avLst/>
              <a:gdLst>
                <a:gd name="T0" fmla="*/ 11 w 39"/>
                <a:gd name="T1" fmla="*/ 5 h 70"/>
                <a:gd name="T2" fmla="*/ 0 w 39"/>
                <a:gd name="T3" fmla="*/ 0 h 70"/>
                <a:gd name="T4" fmla="*/ 0 w 39"/>
                <a:gd name="T5" fmla="*/ 47 h 70"/>
                <a:gd name="T6" fmla="*/ 39 w 39"/>
                <a:gd name="T7" fmla="*/ 70 h 70"/>
                <a:gd name="T8" fmla="*/ 39 w 39"/>
                <a:gd name="T9" fmla="*/ 57 h 70"/>
                <a:gd name="T10" fmla="*/ 39 w 39"/>
                <a:gd name="T11" fmla="*/ 23 h 70"/>
                <a:gd name="T12" fmla="*/ 11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1" y="5"/>
                  </a:moveTo>
                  <a:lnTo>
                    <a:pt x="0" y="0"/>
                  </a:lnTo>
                  <a:lnTo>
                    <a:pt x="0" y="47"/>
                  </a:lnTo>
                  <a:lnTo>
                    <a:pt x="39" y="70"/>
                  </a:lnTo>
                  <a:lnTo>
                    <a:pt x="39" y="57"/>
                  </a:lnTo>
                  <a:lnTo>
                    <a:pt x="39" y="23"/>
                  </a:lnTo>
                  <a:lnTo>
                    <a:pt x="11"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49">
              <a:extLst>
                <a:ext uri="{FF2B5EF4-FFF2-40B4-BE49-F238E27FC236}">
                  <a16:creationId xmlns:a16="http://schemas.microsoft.com/office/drawing/2014/main" id="{35687A12-CFDC-4774-B4B2-18404156E52D}"/>
                </a:ext>
              </a:extLst>
            </p:cNvPr>
            <p:cNvSpPr>
              <a:spLocks/>
            </p:cNvSpPr>
            <p:nvPr/>
          </p:nvSpPr>
          <p:spPr bwMode="auto">
            <a:xfrm>
              <a:off x="-6778626" y="4132263"/>
              <a:ext cx="61913" cy="112713"/>
            </a:xfrm>
            <a:custGeom>
              <a:avLst/>
              <a:gdLst>
                <a:gd name="T0" fmla="*/ 10 w 39"/>
                <a:gd name="T1" fmla="*/ 5 h 71"/>
                <a:gd name="T2" fmla="*/ 0 w 39"/>
                <a:gd name="T3" fmla="*/ 0 h 71"/>
                <a:gd name="T4" fmla="*/ 0 w 39"/>
                <a:gd name="T5" fmla="*/ 47 h 71"/>
                <a:gd name="T6" fmla="*/ 39 w 39"/>
                <a:gd name="T7" fmla="*/ 71 h 71"/>
                <a:gd name="T8" fmla="*/ 39 w 39"/>
                <a:gd name="T9" fmla="*/ 58 h 71"/>
                <a:gd name="T10" fmla="*/ 39 w 39"/>
                <a:gd name="T11" fmla="*/ 24 h 71"/>
                <a:gd name="T12" fmla="*/ 10 w 39"/>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0" y="5"/>
                  </a:moveTo>
                  <a:lnTo>
                    <a:pt x="0" y="0"/>
                  </a:lnTo>
                  <a:lnTo>
                    <a:pt x="0" y="47"/>
                  </a:lnTo>
                  <a:lnTo>
                    <a:pt x="39" y="71"/>
                  </a:lnTo>
                  <a:lnTo>
                    <a:pt x="39" y="58"/>
                  </a:lnTo>
                  <a:lnTo>
                    <a:pt x="39" y="24"/>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0">
              <a:extLst>
                <a:ext uri="{FF2B5EF4-FFF2-40B4-BE49-F238E27FC236}">
                  <a16:creationId xmlns:a16="http://schemas.microsoft.com/office/drawing/2014/main" id="{66341013-A48D-48C2-865F-5B52A7B85602}"/>
                </a:ext>
              </a:extLst>
            </p:cNvPr>
            <p:cNvSpPr>
              <a:spLocks/>
            </p:cNvSpPr>
            <p:nvPr/>
          </p:nvSpPr>
          <p:spPr bwMode="auto">
            <a:xfrm>
              <a:off x="-6680201" y="4186238"/>
              <a:ext cx="61913" cy="112713"/>
            </a:xfrm>
            <a:custGeom>
              <a:avLst/>
              <a:gdLst>
                <a:gd name="T0" fmla="*/ 11 w 39"/>
                <a:gd name="T1" fmla="*/ 8 h 71"/>
                <a:gd name="T2" fmla="*/ 0 w 39"/>
                <a:gd name="T3" fmla="*/ 0 h 71"/>
                <a:gd name="T4" fmla="*/ 0 w 39"/>
                <a:gd name="T5" fmla="*/ 47 h 71"/>
                <a:gd name="T6" fmla="*/ 39 w 39"/>
                <a:gd name="T7" fmla="*/ 71 h 71"/>
                <a:gd name="T8" fmla="*/ 39 w 39"/>
                <a:gd name="T9" fmla="*/ 58 h 71"/>
                <a:gd name="T10" fmla="*/ 39 w 39"/>
                <a:gd name="T11" fmla="*/ 24 h 71"/>
                <a:gd name="T12" fmla="*/ 11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1" y="8"/>
                  </a:moveTo>
                  <a:lnTo>
                    <a:pt x="0" y="0"/>
                  </a:lnTo>
                  <a:lnTo>
                    <a:pt x="0" y="47"/>
                  </a:lnTo>
                  <a:lnTo>
                    <a:pt x="39" y="71"/>
                  </a:lnTo>
                  <a:lnTo>
                    <a:pt x="39" y="58"/>
                  </a:lnTo>
                  <a:lnTo>
                    <a:pt x="39" y="24"/>
                  </a:lnTo>
                  <a:lnTo>
                    <a:pt x="11"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51">
              <a:extLst>
                <a:ext uri="{FF2B5EF4-FFF2-40B4-BE49-F238E27FC236}">
                  <a16:creationId xmlns:a16="http://schemas.microsoft.com/office/drawing/2014/main" id="{128AEA29-375C-4B6F-B30A-45D0E911EC7D}"/>
                </a:ext>
              </a:extLst>
            </p:cNvPr>
            <p:cNvSpPr>
              <a:spLocks/>
            </p:cNvSpPr>
            <p:nvPr/>
          </p:nvSpPr>
          <p:spPr bwMode="auto">
            <a:xfrm>
              <a:off x="-6345238" y="4075113"/>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52">
              <a:extLst>
                <a:ext uri="{FF2B5EF4-FFF2-40B4-BE49-F238E27FC236}">
                  <a16:creationId xmlns:a16="http://schemas.microsoft.com/office/drawing/2014/main" id="{A8D16C75-CEBC-4AD2-83FC-4E1BB839D0B1}"/>
                </a:ext>
              </a:extLst>
            </p:cNvPr>
            <p:cNvSpPr>
              <a:spLocks/>
            </p:cNvSpPr>
            <p:nvPr/>
          </p:nvSpPr>
          <p:spPr bwMode="auto">
            <a:xfrm>
              <a:off x="-6443663" y="4132263"/>
              <a:ext cx="66675" cy="112713"/>
            </a:xfrm>
            <a:custGeom>
              <a:avLst/>
              <a:gdLst>
                <a:gd name="T0" fmla="*/ 29 w 42"/>
                <a:gd name="T1" fmla="*/ 5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5"/>
                  </a:moveTo>
                  <a:lnTo>
                    <a:pt x="42" y="0"/>
                  </a:lnTo>
                  <a:lnTo>
                    <a:pt x="42" y="47"/>
                  </a:lnTo>
                  <a:lnTo>
                    <a:pt x="0" y="71"/>
                  </a:lnTo>
                  <a:lnTo>
                    <a:pt x="0" y="58"/>
                  </a:lnTo>
                  <a:lnTo>
                    <a:pt x="0" y="24"/>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53">
              <a:extLst>
                <a:ext uri="{FF2B5EF4-FFF2-40B4-BE49-F238E27FC236}">
                  <a16:creationId xmlns:a16="http://schemas.microsoft.com/office/drawing/2014/main" id="{09A8155B-AFC8-43B4-B539-536013E3A5D9}"/>
                </a:ext>
              </a:extLst>
            </p:cNvPr>
            <p:cNvSpPr>
              <a:spLocks/>
            </p:cNvSpPr>
            <p:nvPr/>
          </p:nvSpPr>
          <p:spPr bwMode="auto">
            <a:xfrm>
              <a:off x="-6543676" y="4186238"/>
              <a:ext cx="66675" cy="112713"/>
            </a:xfrm>
            <a:custGeom>
              <a:avLst/>
              <a:gdLst>
                <a:gd name="T0" fmla="*/ 29 w 42"/>
                <a:gd name="T1" fmla="*/ 8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8"/>
                  </a:moveTo>
                  <a:lnTo>
                    <a:pt x="42" y="0"/>
                  </a:lnTo>
                  <a:lnTo>
                    <a:pt x="42"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54">
              <a:extLst>
                <a:ext uri="{FF2B5EF4-FFF2-40B4-BE49-F238E27FC236}">
                  <a16:creationId xmlns:a16="http://schemas.microsoft.com/office/drawing/2014/main" id="{C9708896-6012-449C-92EA-0257BB8D2704}"/>
                </a:ext>
              </a:extLst>
            </p:cNvPr>
            <p:cNvSpPr>
              <a:spLocks/>
            </p:cNvSpPr>
            <p:nvPr/>
          </p:nvSpPr>
          <p:spPr bwMode="auto">
            <a:xfrm>
              <a:off x="-4573588" y="2320926"/>
              <a:ext cx="342900" cy="1306513"/>
            </a:xfrm>
            <a:custGeom>
              <a:avLst/>
              <a:gdLst>
                <a:gd name="T0" fmla="*/ 213 w 216"/>
                <a:gd name="T1" fmla="*/ 0 h 823"/>
                <a:gd name="T2" fmla="*/ 216 w 216"/>
                <a:gd name="T3" fmla="*/ 701 h 823"/>
                <a:gd name="T4" fmla="*/ 2 w 216"/>
                <a:gd name="T5" fmla="*/ 823 h 823"/>
                <a:gd name="T6" fmla="*/ 0 w 216"/>
                <a:gd name="T7" fmla="*/ 119 h 823"/>
                <a:gd name="T8" fmla="*/ 213 w 216"/>
                <a:gd name="T9" fmla="*/ 0 h 823"/>
              </a:gdLst>
              <a:ahLst/>
              <a:cxnLst>
                <a:cxn ang="0">
                  <a:pos x="T0" y="T1"/>
                </a:cxn>
                <a:cxn ang="0">
                  <a:pos x="T2" y="T3"/>
                </a:cxn>
                <a:cxn ang="0">
                  <a:pos x="T4" y="T5"/>
                </a:cxn>
                <a:cxn ang="0">
                  <a:pos x="T6" y="T7"/>
                </a:cxn>
                <a:cxn ang="0">
                  <a:pos x="T8" y="T9"/>
                </a:cxn>
              </a:cxnLst>
              <a:rect l="0" t="0" r="r" b="b"/>
              <a:pathLst>
                <a:path w="216" h="823">
                  <a:moveTo>
                    <a:pt x="213" y="0"/>
                  </a:moveTo>
                  <a:lnTo>
                    <a:pt x="216" y="701"/>
                  </a:lnTo>
                  <a:lnTo>
                    <a:pt x="2" y="823"/>
                  </a:lnTo>
                  <a:lnTo>
                    <a:pt x="0" y="119"/>
                  </a:lnTo>
                  <a:lnTo>
                    <a:pt x="213"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55">
              <a:extLst>
                <a:ext uri="{FF2B5EF4-FFF2-40B4-BE49-F238E27FC236}">
                  <a16:creationId xmlns:a16="http://schemas.microsoft.com/office/drawing/2014/main" id="{7A05D58F-F2A3-4415-BA0B-0E17C40C10C1}"/>
                </a:ext>
              </a:extLst>
            </p:cNvPr>
            <p:cNvSpPr>
              <a:spLocks/>
            </p:cNvSpPr>
            <p:nvPr/>
          </p:nvSpPr>
          <p:spPr bwMode="auto">
            <a:xfrm>
              <a:off x="-4921251" y="2311401"/>
              <a:ext cx="350838" cy="1316038"/>
            </a:xfrm>
            <a:custGeom>
              <a:avLst/>
              <a:gdLst>
                <a:gd name="T0" fmla="*/ 221 w 221"/>
                <a:gd name="T1" fmla="*/ 829 h 829"/>
                <a:gd name="T2" fmla="*/ 0 w 221"/>
                <a:gd name="T3" fmla="*/ 704 h 829"/>
                <a:gd name="T4" fmla="*/ 0 w 221"/>
                <a:gd name="T5" fmla="*/ 0 h 829"/>
                <a:gd name="T6" fmla="*/ 219 w 221"/>
                <a:gd name="T7" fmla="*/ 125 h 829"/>
                <a:gd name="T8" fmla="*/ 221 w 221"/>
                <a:gd name="T9" fmla="*/ 829 h 829"/>
              </a:gdLst>
              <a:ahLst/>
              <a:cxnLst>
                <a:cxn ang="0">
                  <a:pos x="T0" y="T1"/>
                </a:cxn>
                <a:cxn ang="0">
                  <a:pos x="T2" y="T3"/>
                </a:cxn>
                <a:cxn ang="0">
                  <a:pos x="T4" y="T5"/>
                </a:cxn>
                <a:cxn ang="0">
                  <a:pos x="T6" y="T7"/>
                </a:cxn>
                <a:cxn ang="0">
                  <a:pos x="T8" y="T9"/>
                </a:cxn>
              </a:cxnLst>
              <a:rect l="0" t="0" r="r" b="b"/>
              <a:pathLst>
                <a:path w="221" h="829">
                  <a:moveTo>
                    <a:pt x="221" y="829"/>
                  </a:moveTo>
                  <a:lnTo>
                    <a:pt x="0" y="704"/>
                  </a:lnTo>
                  <a:lnTo>
                    <a:pt x="0" y="0"/>
                  </a:lnTo>
                  <a:lnTo>
                    <a:pt x="219" y="125"/>
                  </a:lnTo>
                  <a:lnTo>
                    <a:pt x="221" y="829"/>
                  </a:ln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6">
              <a:extLst>
                <a:ext uri="{FF2B5EF4-FFF2-40B4-BE49-F238E27FC236}">
                  <a16:creationId xmlns:a16="http://schemas.microsoft.com/office/drawing/2014/main" id="{600A98D7-2850-4282-99A8-170A5B74F591}"/>
                </a:ext>
              </a:extLst>
            </p:cNvPr>
            <p:cNvSpPr>
              <a:spLocks/>
            </p:cNvSpPr>
            <p:nvPr/>
          </p:nvSpPr>
          <p:spPr bwMode="auto">
            <a:xfrm>
              <a:off x="-4921251" y="2120901"/>
              <a:ext cx="685800" cy="388938"/>
            </a:xfrm>
            <a:custGeom>
              <a:avLst/>
              <a:gdLst>
                <a:gd name="T0" fmla="*/ 219 w 432"/>
                <a:gd name="T1" fmla="*/ 245 h 245"/>
                <a:gd name="T2" fmla="*/ 0 w 432"/>
                <a:gd name="T3" fmla="*/ 120 h 245"/>
                <a:gd name="T4" fmla="*/ 213 w 432"/>
                <a:gd name="T5" fmla="*/ 0 h 245"/>
                <a:gd name="T6" fmla="*/ 432 w 432"/>
                <a:gd name="T7" fmla="*/ 126 h 245"/>
                <a:gd name="T8" fmla="*/ 219 w 432"/>
                <a:gd name="T9" fmla="*/ 245 h 245"/>
              </a:gdLst>
              <a:ahLst/>
              <a:cxnLst>
                <a:cxn ang="0">
                  <a:pos x="T0" y="T1"/>
                </a:cxn>
                <a:cxn ang="0">
                  <a:pos x="T2" y="T3"/>
                </a:cxn>
                <a:cxn ang="0">
                  <a:pos x="T4" y="T5"/>
                </a:cxn>
                <a:cxn ang="0">
                  <a:pos x="T6" y="T7"/>
                </a:cxn>
                <a:cxn ang="0">
                  <a:pos x="T8" y="T9"/>
                </a:cxn>
              </a:cxnLst>
              <a:rect l="0" t="0" r="r" b="b"/>
              <a:pathLst>
                <a:path w="432" h="245">
                  <a:moveTo>
                    <a:pt x="219" y="245"/>
                  </a:moveTo>
                  <a:lnTo>
                    <a:pt x="0" y="120"/>
                  </a:lnTo>
                  <a:lnTo>
                    <a:pt x="213" y="0"/>
                  </a:lnTo>
                  <a:lnTo>
                    <a:pt x="432" y="126"/>
                  </a:lnTo>
                  <a:lnTo>
                    <a:pt x="219" y="24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57">
              <a:extLst>
                <a:ext uri="{FF2B5EF4-FFF2-40B4-BE49-F238E27FC236}">
                  <a16:creationId xmlns:a16="http://schemas.microsoft.com/office/drawing/2014/main" id="{D4675BB2-7586-420B-861A-3B8D11EE9931}"/>
                </a:ext>
              </a:extLst>
            </p:cNvPr>
            <p:cNvSpPr>
              <a:spLocks/>
            </p:cNvSpPr>
            <p:nvPr/>
          </p:nvSpPr>
          <p:spPr bwMode="auto">
            <a:xfrm>
              <a:off x="-4872038" y="2551113"/>
              <a:ext cx="61913" cy="112713"/>
            </a:xfrm>
            <a:custGeom>
              <a:avLst/>
              <a:gdLst>
                <a:gd name="T0" fmla="*/ 10 w 39"/>
                <a:gd name="T1" fmla="*/ 8 h 71"/>
                <a:gd name="T2" fmla="*/ 0 w 39"/>
                <a:gd name="T3" fmla="*/ 0 h 71"/>
                <a:gd name="T4" fmla="*/ 0 w 39"/>
                <a:gd name="T5" fmla="*/ 47 h 71"/>
                <a:gd name="T6" fmla="*/ 39 w 39"/>
                <a:gd name="T7" fmla="*/ 71 h 71"/>
                <a:gd name="T8" fmla="*/ 39 w 39"/>
                <a:gd name="T9" fmla="*/ 58 h 71"/>
                <a:gd name="T10" fmla="*/ 39 w 39"/>
                <a:gd name="T11" fmla="*/ 24 h 71"/>
                <a:gd name="T12" fmla="*/ 10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0" y="8"/>
                  </a:moveTo>
                  <a:lnTo>
                    <a:pt x="0" y="0"/>
                  </a:lnTo>
                  <a:lnTo>
                    <a:pt x="0" y="47"/>
                  </a:lnTo>
                  <a:lnTo>
                    <a:pt x="39" y="71"/>
                  </a:lnTo>
                  <a:lnTo>
                    <a:pt x="39" y="58"/>
                  </a:lnTo>
                  <a:lnTo>
                    <a:pt x="39" y="24"/>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58">
              <a:extLst>
                <a:ext uri="{FF2B5EF4-FFF2-40B4-BE49-F238E27FC236}">
                  <a16:creationId xmlns:a16="http://schemas.microsoft.com/office/drawing/2014/main" id="{07FD08D7-827E-4E6D-94C6-BAEAE554DF97}"/>
                </a:ext>
              </a:extLst>
            </p:cNvPr>
            <p:cNvSpPr>
              <a:spLocks/>
            </p:cNvSpPr>
            <p:nvPr/>
          </p:nvSpPr>
          <p:spPr bwMode="auto">
            <a:xfrm>
              <a:off x="-4776788" y="2609851"/>
              <a:ext cx="66675" cy="111125"/>
            </a:xfrm>
            <a:custGeom>
              <a:avLst/>
              <a:gdLst>
                <a:gd name="T0" fmla="*/ 13 w 42"/>
                <a:gd name="T1" fmla="*/ 8 h 70"/>
                <a:gd name="T2" fmla="*/ 2 w 42"/>
                <a:gd name="T3" fmla="*/ 0 h 70"/>
                <a:gd name="T4" fmla="*/ 0 w 42"/>
                <a:gd name="T5" fmla="*/ 47 h 70"/>
                <a:gd name="T6" fmla="*/ 42 w 42"/>
                <a:gd name="T7" fmla="*/ 70 h 70"/>
                <a:gd name="T8" fmla="*/ 42 w 42"/>
                <a:gd name="T9" fmla="*/ 57 h 70"/>
                <a:gd name="T10" fmla="*/ 42 w 42"/>
                <a:gd name="T11" fmla="*/ 23 h 70"/>
                <a:gd name="T12" fmla="*/ 13 w 42"/>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13" y="8"/>
                  </a:moveTo>
                  <a:lnTo>
                    <a:pt x="2" y="0"/>
                  </a:lnTo>
                  <a:lnTo>
                    <a:pt x="0" y="47"/>
                  </a:lnTo>
                  <a:lnTo>
                    <a:pt x="42" y="70"/>
                  </a:lnTo>
                  <a:lnTo>
                    <a:pt x="42" y="57"/>
                  </a:lnTo>
                  <a:lnTo>
                    <a:pt x="42" y="23"/>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59">
              <a:extLst>
                <a:ext uri="{FF2B5EF4-FFF2-40B4-BE49-F238E27FC236}">
                  <a16:creationId xmlns:a16="http://schemas.microsoft.com/office/drawing/2014/main" id="{16155E12-8DA5-478C-90C5-665C9864C373}"/>
                </a:ext>
              </a:extLst>
            </p:cNvPr>
            <p:cNvSpPr>
              <a:spLocks/>
            </p:cNvSpPr>
            <p:nvPr/>
          </p:nvSpPr>
          <p:spPr bwMode="auto">
            <a:xfrm>
              <a:off x="-4678363" y="2667001"/>
              <a:ext cx="66675" cy="112713"/>
            </a:xfrm>
            <a:custGeom>
              <a:avLst/>
              <a:gdLst>
                <a:gd name="T0" fmla="*/ 13 w 42"/>
                <a:gd name="T1" fmla="*/ 6 h 71"/>
                <a:gd name="T2" fmla="*/ 0 w 42"/>
                <a:gd name="T3" fmla="*/ 0 h 71"/>
                <a:gd name="T4" fmla="*/ 0 w 42"/>
                <a:gd name="T5" fmla="*/ 47 h 71"/>
                <a:gd name="T6" fmla="*/ 42 w 42"/>
                <a:gd name="T7" fmla="*/ 71 h 71"/>
                <a:gd name="T8" fmla="*/ 42 w 42"/>
                <a:gd name="T9" fmla="*/ 58 h 71"/>
                <a:gd name="T10" fmla="*/ 42 w 42"/>
                <a:gd name="T11" fmla="*/ 24 h 71"/>
                <a:gd name="T12" fmla="*/ 13 w 42"/>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13" y="6"/>
                  </a:moveTo>
                  <a:lnTo>
                    <a:pt x="0" y="0"/>
                  </a:lnTo>
                  <a:lnTo>
                    <a:pt x="0" y="47"/>
                  </a:lnTo>
                  <a:lnTo>
                    <a:pt x="42" y="71"/>
                  </a:lnTo>
                  <a:lnTo>
                    <a:pt x="42" y="58"/>
                  </a:lnTo>
                  <a:lnTo>
                    <a:pt x="42" y="24"/>
                  </a:lnTo>
                  <a:lnTo>
                    <a:pt x="13"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0">
              <a:extLst>
                <a:ext uri="{FF2B5EF4-FFF2-40B4-BE49-F238E27FC236}">
                  <a16:creationId xmlns:a16="http://schemas.microsoft.com/office/drawing/2014/main" id="{A361BDEB-3F32-4101-A0D6-EC7E55EA6384}"/>
                </a:ext>
              </a:extLst>
            </p:cNvPr>
            <p:cNvSpPr>
              <a:spLocks/>
            </p:cNvSpPr>
            <p:nvPr/>
          </p:nvSpPr>
          <p:spPr bwMode="auto">
            <a:xfrm>
              <a:off x="-4338638" y="2551113"/>
              <a:ext cx="61913" cy="112713"/>
            </a:xfrm>
            <a:custGeom>
              <a:avLst/>
              <a:gdLst>
                <a:gd name="T0" fmla="*/ 29 w 39"/>
                <a:gd name="T1" fmla="*/ 8 h 71"/>
                <a:gd name="T2" fmla="*/ 39 w 39"/>
                <a:gd name="T3" fmla="*/ 0 h 71"/>
                <a:gd name="T4" fmla="*/ 39 w 39"/>
                <a:gd name="T5" fmla="*/ 47 h 71"/>
                <a:gd name="T6" fmla="*/ 0 w 39"/>
                <a:gd name="T7" fmla="*/ 71 h 71"/>
                <a:gd name="T8" fmla="*/ 0 w 39"/>
                <a:gd name="T9" fmla="*/ 58 h 71"/>
                <a:gd name="T10" fmla="*/ 0 w 39"/>
                <a:gd name="T11" fmla="*/ 24 h 71"/>
                <a:gd name="T12" fmla="*/ 29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29" y="8"/>
                  </a:moveTo>
                  <a:lnTo>
                    <a:pt x="39" y="0"/>
                  </a:lnTo>
                  <a:lnTo>
                    <a:pt x="39"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61">
              <a:extLst>
                <a:ext uri="{FF2B5EF4-FFF2-40B4-BE49-F238E27FC236}">
                  <a16:creationId xmlns:a16="http://schemas.microsoft.com/office/drawing/2014/main" id="{07E2D527-A63C-4C8D-86BE-29BF73A3CCBB}"/>
                </a:ext>
              </a:extLst>
            </p:cNvPr>
            <p:cNvSpPr>
              <a:spLocks/>
            </p:cNvSpPr>
            <p:nvPr/>
          </p:nvSpPr>
          <p:spPr bwMode="auto">
            <a:xfrm>
              <a:off x="-4437063" y="2609851"/>
              <a:ext cx="65088" cy="111125"/>
            </a:xfrm>
            <a:custGeom>
              <a:avLst/>
              <a:gdLst>
                <a:gd name="T0" fmla="*/ 28 w 41"/>
                <a:gd name="T1" fmla="*/ 8 h 70"/>
                <a:gd name="T2" fmla="*/ 39 w 41"/>
                <a:gd name="T3" fmla="*/ 0 h 70"/>
                <a:gd name="T4" fmla="*/ 41 w 41"/>
                <a:gd name="T5" fmla="*/ 47 h 70"/>
                <a:gd name="T6" fmla="*/ 0 w 41"/>
                <a:gd name="T7" fmla="*/ 70 h 70"/>
                <a:gd name="T8" fmla="*/ 0 w 41"/>
                <a:gd name="T9" fmla="*/ 57 h 70"/>
                <a:gd name="T10" fmla="*/ 0 w 41"/>
                <a:gd name="T11" fmla="*/ 23 h 70"/>
                <a:gd name="T12" fmla="*/ 28 w 41"/>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28" y="8"/>
                  </a:moveTo>
                  <a:lnTo>
                    <a:pt x="39" y="0"/>
                  </a:lnTo>
                  <a:lnTo>
                    <a:pt x="41" y="47"/>
                  </a:lnTo>
                  <a:lnTo>
                    <a:pt x="0" y="70"/>
                  </a:lnTo>
                  <a:lnTo>
                    <a:pt x="0" y="57"/>
                  </a:lnTo>
                  <a:lnTo>
                    <a:pt x="0" y="23"/>
                  </a:lnTo>
                  <a:lnTo>
                    <a:pt x="28"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2">
              <a:extLst>
                <a:ext uri="{FF2B5EF4-FFF2-40B4-BE49-F238E27FC236}">
                  <a16:creationId xmlns:a16="http://schemas.microsoft.com/office/drawing/2014/main" id="{75066782-AF7E-4512-9C73-DD240586C79A}"/>
                </a:ext>
              </a:extLst>
            </p:cNvPr>
            <p:cNvSpPr>
              <a:spLocks/>
            </p:cNvSpPr>
            <p:nvPr/>
          </p:nvSpPr>
          <p:spPr bwMode="auto">
            <a:xfrm>
              <a:off x="-4537076" y="2667001"/>
              <a:ext cx="66675" cy="112713"/>
            </a:xfrm>
            <a:custGeom>
              <a:avLst/>
              <a:gdLst>
                <a:gd name="T0" fmla="*/ 29 w 42"/>
                <a:gd name="T1" fmla="*/ 6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6"/>
                  </a:moveTo>
                  <a:lnTo>
                    <a:pt x="42" y="0"/>
                  </a:lnTo>
                  <a:lnTo>
                    <a:pt x="42" y="47"/>
                  </a:lnTo>
                  <a:lnTo>
                    <a:pt x="0" y="71"/>
                  </a:lnTo>
                  <a:lnTo>
                    <a:pt x="0" y="58"/>
                  </a:lnTo>
                  <a:lnTo>
                    <a:pt x="0" y="24"/>
                  </a:lnTo>
                  <a:lnTo>
                    <a:pt x="29"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3">
              <a:extLst>
                <a:ext uri="{FF2B5EF4-FFF2-40B4-BE49-F238E27FC236}">
                  <a16:creationId xmlns:a16="http://schemas.microsoft.com/office/drawing/2014/main" id="{00B693F6-F863-4469-B969-2AB53215240A}"/>
                </a:ext>
              </a:extLst>
            </p:cNvPr>
            <p:cNvSpPr>
              <a:spLocks/>
            </p:cNvSpPr>
            <p:nvPr/>
          </p:nvSpPr>
          <p:spPr bwMode="auto">
            <a:xfrm>
              <a:off x="-4872038" y="2684463"/>
              <a:ext cx="61913" cy="111125"/>
            </a:xfrm>
            <a:custGeom>
              <a:avLst/>
              <a:gdLst>
                <a:gd name="T0" fmla="*/ 10 w 39"/>
                <a:gd name="T1" fmla="*/ 8 h 70"/>
                <a:gd name="T2" fmla="*/ 0 w 39"/>
                <a:gd name="T3" fmla="*/ 0 h 70"/>
                <a:gd name="T4" fmla="*/ 0 w 39"/>
                <a:gd name="T5" fmla="*/ 47 h 70"/>
                <a:gd name="T6" fmla="*/ 39 w 39"/>
                <a:gd name="T7" fmla="*/ 70 h 70"/>
                <a:gd name="T8" fmla="*/ 39 w 39"/>
                <a:gd name="T9" fmla="*/ 57 h 70"/>
                <a:gd name="T10" fmla="*/ 39 w 39"/>
                <a:gd name="T11" fmla="*/ 23 h 70"/>
                <a:gd name="T12" fmla="*/ 10 w 39"/>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8"/>
                  </a:moveTo>
                  <a:lnTo>
                    <a:pt x="0" y="0"/>
                  </a:lnTo>
                  <a:lnTo>
                    <a:pt x="0" y="47"/>
                  </a:lnTo>
                  <a:lnTo>
                    <a:pt x="39" y="70"/>
                  </a:lnTo>
                  <a:lnTo>
                    <a:pt x="39" y="57"/>
                  </a:lnTo>
                  <a:lnTo>
                    <a:pt x="39" y="23"/>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4">
              <a:extLst>
                <a:ext uri="{FF2B5EF4-FFF2-40B4-BE49-F238E27FC236}">
                  <a16:creationId xmlns:a16="http://schemas.microsoft.com/office/drawing/2014/main" id="{EA9A9B9C-8332-491D-86C9-E733F5F562A0}"/>
                </a:ext>
              </a:extLst>
            </p:cNvPr>
            <p:cNvSpPr>
              <a:spLocks/>
            </p:cNvSpPr>
            <p:nvPr/>
          </p:nvSpPr>
          <p:spPr bwMode="auto">
            <a:xfrm>
              <a:off x="-4776788" y="2741613"/>
              <a:ext cx="66675" cy="112713"/>
            </a:xfrm>
            <a:custGeom>
              <a:avLst/>
              <a:gdLst>
                <a:gd name="T0" fmla="*/ 13 w 42"/>
                <a:gd name="T1" fmla="*/ 8 h 71"/>
                <a:gd name="T2" fmla="*/ 2 w 42"/>
                <a:gd name="T3" fmla="*/ 0 h 71"/>
                <a:gd name="T4" fmla="*/ 0 w 42"/>
                <a:gd name="T5" fmla="*/ 47 h 71"/>
                <a:gd name="T6" fmla="*/ 42 w 42"/>
                <a:gd name="T7" fmla="*/ 71 h 71"/>
                <a:gd name="T8" fmla="*/ 42 w 42"/>
                <a:gd name="T9" fmla="*/ 58 h 71"/>
                <a:gd name="T10" fmla="*/ 42 w 42"/>
                <a:gd name="T11" fmla="*/ 24 h 71"/>
                <a:gd name="T12" fmla="*/ 13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13" y="8"/>
                  </a:moveTo>
                  <a:lnTo>
                    <a:pt x="2" y="0"/>
                  </a:lnTo>
                  <a:lnTo>
                    <a:pt x="0" y="47"/>
                  </a:lnTo>
                  <a:lnTo>
                    <a:pt x="42" y="71"/>
                  </a:lnTo>
                  <a:lnTo>
                    <a:pt x="42" y="58"/>
                  </a:lnTo>
                  <a:lnTo>
                    <a:pt x="42" y="24"/>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5">
              <a:extLst>
                <a:ext uri="{FF2B5EF4-FFF2-40B4-BE49-F238E27FC236}">
                  <a16:creationId xmlns:a16="http://schemas.microsoft.com/office/drawing/2014/main" id="{B88E4D81-7BD8-4E37-9CE1-1F0745D72B5B}"/>
                </a:ext>
              </a:extLst>
            </p:cNvPr>
            <p:cNvSpPr>
              <a:spLocks/>
            </p:cNvSpPr>
            <p:nvPr/>
          </p:nvSpPr>
          <p:spPr bwMode="auto">
            <a:xfrm>
              <a:off x="-4678363" y="2800351"/>
              <a:ext cx="66675" cy="111125"/>
            </a:xfrm>
            <a:custGeom>
              <a:avLst/>
              <a:gdLst>
                <a:gd name="T0" fmla="*/ 13 w 42"/>
                <a:gd name="T1" fmla="*/ 5 h 70"/>
                <a:gd name="T2" fmla="*/ 0 w 42"/>
                <a:gd name="T3" fmla="*/ 0 h 70"/>
                <a:gd name="T4" fmla="*/ 0 w 42"/>
                <a:gd name="T5" fmla="*/ 47 h 70"/>
                <a:gd name="T6" fmla="*/ 42 w 42"/>
                <a:gd name="T7" fmla="*/ 70 h 70"/>
                <a:gd name="T8" fmla="*/ 42 w 42"/>
                <a:gd name="T9" fmla="*/ 57 h 70"/>
                <a:gd name="T10" fmla="*/ 42 w 42"/>
                <a:gd name="T11" fmla="*/ 23 h 70"/>
                <a:gd name="T12" fmla="*/ 13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13" y="5"/>
                  </a:moveTo>
                  <a:lnTo>
                    <a:pt x="0" y="0"/>
                  </a:lnTo>
                  <a:lnTo>
                    <a:pt x="0" y="47"/>
                  </a:lnTo>
                  <a:lnTo>
                    <a:pt x="42" y="70"/>
                  </a:lnTo>
                  <a:lnTo>
                    <a:pt x="42" y="57"/>
                  </a:lnTo>
                  <a:lnTo>
                    <a:pt x="42" y="23"/>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66">
              <a:extLst>
                <a:ext uri="{FF2B5EF4-FFF2-40B4-BE49-F238E27FC236}">
                  <a16:creationId xmlns:a16="http://schemas.microsoft.com/office/drawing/2014/main" id="{F94474D3-6AAE-4AA5-A0C3-4130B4D4361F}"/>
                </a:ext>
              </a:extLst>
            </p:cNvPr>
            <p:cNvSpPr>
              <a:spLocks/>
            </p:cNvSpPr>
            <p:nvPr/>
          </p:nvSpPr>
          <p:spPr bwMode="auto">
            <a:xfrm>
              <a:off x="-4338638" y="2684463"/>
              <a:ext cx="61913" cy="111125"/>
            </a:xfrm>
            <a:custGeom>
              <a:avLst/>
              <a:gdLst>
                <a:gd name="T0" fmla="*/ 29 w 39"/>
                <a:gd name="T1" fmla="*/ 8 h 70"/>
                <a:gd name="T2" fmla="*/ 39 w 39"/>
                <a:gd name="T3" fmla="*/ 0 h 70"/>
                <a:gd name="T4" fmla="*/ 39 w 39"/>
                <a:gd name="T5" fmla="*/ 47 h 70"/>
                <a:gd name="T6" fmla="*/ 0 w 39"/>
                <a:gd name="T7" fmla="*/ 70 h 70"/>
                <a:gd name="T8" fmla="*/ 0 w 39"/>
                <a:gd name="T9" fmla="*/ 57 h 70"/>
                <a:gd name="T10" fmla="*/ 0 w 39"/>
                <a:gd name="T11" fmla="*/ 23 h 70"/>
                <a:gd name="T12" fmla="*/ 29 w 39"/>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29" y="8"/>
                  </a:moveTo>
                  <a:lnTo>
                    <a:pt x="39" y="0"/>
                  </a:lnTo>
                  <a:lnTo>
                    <a:pt x="39" y="47"/>
                  </a:lnTo>
                  <a:lnTo>
                    <a:pt x="0" y="70"/>
                  </a:lnTo>
                  <a:lnTo>
                    <a:pt x="0" y="57"/>
                  </a:lnTo>
                  <a:lnTo>
                    <a:pt x="0" y="23"/>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67">
              <a:extLst>
                <a:ext uri="{FF2B5EF4-FFF2-40B4-BE49-F238E27FC236}">
                  <a16:creationId xmlns:a16="http://schemas.microsoft.com/office/drawing/2014/main" id="{292316AA-15DF-46A4-99B8-D81BDD5C62ED}"/>
                </a:ext>
              </a:extLst>
            </p:cNvPr>
            <p:cNvSpPr>
              <a:spLocks/>
            </p:cNvSpPr>
            <p:nvPr/>
          </p:nvSpPr>
          <p:spPr bwMode="auto">
            <a:xfrm>
              <a:off x="-4437063" y="2741613"/>
              <a:ext cx="65088" cy="112713"/>
            </a:xfrm>
            <a:custGeom>
              <a:avLst/>
              <a:gdLst>
                <a:gd name="T0" fmla="*/ 28 w 41"/>
                <a:gd name="T1" fmla="*/ 8 h 71"/>
                <a:gd name="T2" fmla="*/ 39 w 41"/>
                <a:gd name="T3" fmla="*/ 0 h 71"/>
                <a:gd name="T4" fmla="*/ 41 w 41"/>
                <a:gd name="T5" fmla="*/ 47 h 71"/>
                <a:gd name="T6" fmla="*/ 0 w 41"/>
                <a:gd name="T7" fmla="*/ 71 h 71"/>
                <a:gd name="T8" fmla="*/ 0 w 41"/>
                <a:gd name="T9" fmla="*/ 58 h 71"/>
                <a:gd name="T10" fmla="*/ 0 w 41"/>
                <a:gd name="T11" fmla="*/ 24 h 71"/>
                <a:gd name="T12" fmla="*/ 28 w 41"/>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28" y="8"/>
                  </a:moveTo>
                  <a:lnTo>
                    <a:pt x="39" y="0"/>
                  </a:lnTo>
                  <a:lnTo>
                    <a:pt x="41" y="47"/>
                  </a:lnTo>
                  <a:lnTo>
                    <a:pt x="0" y="71"/>
                  </a:lnTo>
                  <a:lnTo>
                    <a:pt x="0" y="58"/>
                  </a:lnTo>
                  <a:lnTo>
                    <a:pt x="0" y="24"/>
                  </a:lnTo>
                  <a:lnTo>
                    <a:pt x="28"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68">
              <a:extLst>
                <a:ext uri="{FF2B5EF4-FFF2-40B4-BE49-F238E27FC236}">
                  <a16:creationId xmlns:a16="http://schemas.microsoft.com/office/drawing/2014/main" id="{78AB70F1-ACC5-4952-B34F-F6468E2979AA}"/>
                </a:ext>
              </a:extLst>
            </p:cNvPr>
            <p:cNvSpPr>
              <a:spLocks/>
            </p:cNvSpPr>
            <p:nvPr/>
          </p:nvSpPr>
          <p:spPr bwMode="auto">
            <a:xfrm>
              <a:off x="-4537076" y="2800351"/>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69">
              <a:extLst>
                <a:ext uri="{FF2B5EF4-FFF2-40B4-BE49-F238E27FC236}">
                  <a16:creationId xmlns:a16="http://schemas.microsoft.com/office/drawing/2014/main" id="{77605AAA-625D-429D-AEE5-CC2F927FCFEA}"/>
                </a:ext>
              </a:extLst>
            </p:cNvPr>
            <p:cNvSpPr>
              <a:spLocks/>
            </p:cNvSpPr>
            <p:nvPr/>
          </p:nvSpPr>
          <p:spPr bwMode="auto">
            <a:xfrm>
              <a:off x="-4872038" y="2816226"/>
              <a:ext cx="61913" cy="112713"/>
            </a:xfrm>
            <a:custGeom>
              <a:avLst/>
              <a:gdLst>
                <a:gd name="T0" fmla="*/ 10 w 39"/>
                <a:gd name="T1" fmla="*/ 8 h 71"/>
                <a:gd name="T2" fmla="*/ 0 w 39"/>
                <a:gd name="T3" fmla="*/ 0 h 71"/>
                <a:gd name="T4" fmla="*/ 0 w 39"/>
                <a:gd name="T5" fmla="*/ 47 h 71"/>
                <a:gd name="T6" fmla="*/ 39 w 39"/>
                <a:gd name="T7" fmla="*/ 71 h 71"/>
                <a:gd name="T8" fmla="*/ 39 w 39"/>
                <a:gd name="T9" fmla="*/ 58 h 71"/>
                <a:gd name="T10" fmla="*/ 39 w 39"/>
                <a:gd name="T11" fmla="*/ 24 h 71"/>
                <a:gd name="T12" fmla="*/ 10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0" y="8"/>
                  </a:moveTo>
                  <a:lnTo>
                    <a:pt x="0" y="0"/>
                  </a:lnTo>
                  <a:lnTo>
                    <a:pt x="0" y="47"/>
                  </a:lnTo>
                  <a:lnTo>
                    <a:pt x="39" y="71"/>
                  </a:lnTo>
                  <a:lnTo>
                    <a:pt x="39" y="58"/>
                  </a:lnTo>
                  <a:lnTo>
                    <a:pt x="39" y="24"/>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0">
              <a:extLst>
                <a:ext uri="{FF2B5EF4-FFF2-40B4-BE49-F238E27FC236}">
                  <a16:creationId xmlns:a16="http://schemas.microsoft.com/office/drawing/2014/main" id="{0FB8444C-59A2-4958-A5CB-ABDCD9E3470B}"/>
                </a:ext>
              </a:extLst>
            </p:cNvPr>
            <p:cNvSpPr>
              <a:spLocks/>
            </p:cNvSpPr>
            <p:nvPr/>
          </p:nvSpPr>
          <p:spPr bwMode="auto">
            <a:xfrm>
              <a:off x="-4776788" y="2874963"/>
              <a:ext cx="66675" cy="111125"/>
            </a:xfrm>
            <a:custGeom>
              <a:avLst/>
              <a:gdLst>
                <a:gd name="T0" fmla="*/ 13 w 42"/>
                <a:gd name="T1" fmla="*/ 8 h 70"/>
                <a:gd name="T2" fmla="*/ 2 w 42"/>
                <a:gd name="T3" fmla="*/ 0 h 70"/>
                <a:gd name="T4" fmla="*/ 0 w 42"/>
                <a:gd name="T5" fmla="*/ 47 h 70"/>
                <a:gd name="T6" fmla="*/ 42 w 42"/>
                <a:gd name="T7" fmla="*/ 70 h 70"/>
                <a:gd name="T8" fmla="*/ 42 w 42"/>
                <a:gd name="T9" fmla="*/ 57 h 70"/>
                <a:gd name="T10" fmla="*/ 42 w 42"/>
                <a:gd name="T11" fmla="*/ 23 h 70"/>
                <a:gd name="T12" fmla="*/ 13 w 42"/>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13" y="8"/>
                  </a:moveTo>
                  <a:lnTo>
                    <a:pt x="2" y="0"/>
                  </a:lnTo>
                  <a:lnTo>
                    <a:pt x="0" y="47"/>
                  </a:lnTo>
                  <a:lnTo>
                    <a:pt x="42" y="70"/>
                  </a:lnTo>
                  <a:lnTo>
                    <a:pt x="42" y="57"/>
                  </a:lnTo>
                  <a:lnTo>
                    <a:pt x="42" y="23"/>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1">
              <a:extLst>
                <a:ext uri="{FF2B5EF4-FFF2-40B4-BE49-F238E27FC236}">
                  <a16:creationId xmlns:a16="http://schemas.microsoft.com/office/drawing/2014/main" id="{540F408D-3877-4EBD-AC3F-BBF967F5C98B}"/>
                </a:ext>
              </a:extLst>
            </p:cNvPr>
            <p:cNvSpPr>
              <a:spLocks/>
            </p:cNvSpPr>
            <p:nvPr/>
          </p:nvSpPr>
          <p:spPr bwMode="auto">
            <a:xfrm>
              <a:off x="-4678363" y="2932113"/>
              <a:ext cx="66675" cy="112713"/>
            </a:xfrm>
            <a:custGeom>
              <a:avLst/>
              <a:gdLst>
                <a:gd name="T0" fmla="*/ 13 w 42"/>
                <a:gd name="T1" fmla="*/ 6 h 71"/>
                <a:gd name="T2" fmla="*/ 0 w 42"/>
                <a:gd name="T3" fmla="*/ 0 h 71"/>
                <a:gd name="T4" fmla="*/ 0 w 42"/>
                <a:gd name="T5" fmla="*/ 47 h 71"/>
                <a:gd name="T6" fmla="*/ 42 w 42"/>
                <a:gd name="T7" fmla="*/ 71 h 71"/>
                <a:gd name="T8" fmla="*/ 42 w 42"/>
                <a:gd name="T9" fmla="*/ 58 h 71"/>
                <a:gd name="T10" fmla="*/ 42 w 42"/>
                <a:gd name="T11" fmla="*/ 24 h 71"/>
                <a:gd name="T12" fmla="*/ 13 w 42"/>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13" y="6"/>
                  </a:moveTo>
                  <a:lnTo>
                    <a:pt x="0" y="0"/>
                  </a:lnTo>
                  <a:lnTo>
                    <a:pt x="0" y="47"/>
                  </a:lnTo>
                  <a:lnTo>
                    <a:pt x="42" y="71"/>
                  </a:lnTo>
                  <a:lnTo>
                    <a:pt x="42" y="58"/>
                  </a:lnTo>
                  <a:lnTo>
                    <a:pt x="42" y="24"/>
                  </a:lnTo>
                  <a:lnTo>
                    <a:pt x="13"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2">
              <a:extLst>
                <a:ext uri="{FF2B5EF4-FFF2-40B4-BE49-F238E27FC236}">
                  <a16:creationId xmlns:a16="http://schemas.microsoft.com/office/drawing/2014/main" id="{C0CFA383-068B-44B1-AAF0-25E70283844A}"/>
                </a:ext>
              </a:extLst>
            </p:cNvPr>
            <p:cNvSpPr>
              <a:spLocks/>
            </p:cNvSpPr>
            <p:nvPr/>
          </p:nvSpPr>
          <p:spPr bwMode="auto">
            <a:xfrm>
              <a:off x="-4338638" y="2816226"/>
              <a:ext cx="61913" cy="112713"/>
            </a:xfrm>
            <a:custGeom>
              <a:avLst/>
              <a:gdLst>
                <a:gd name="T0" fmla="*/ 29 w 39"/>
                <a:gd name="T1" fmla="*/ 8 h 71"/>
                <a:gd name="T2" fmla="*/ 39 w 39"/>
                <a:gd name="T3" fmla="*/ 0 h 71"/>
                <a:gd name="T4" fmla="*/ 39 w 39"/>
                <a:gd name="T5" fmla="*/ 47 h 71"/>
                <a:gd name="T6" fmla="*/ 0 w 39"/>
                <a:gd name="T7" fmla="*/ 71 h 71"/>
                <a:gd name="T8" fmla="*/ 0 w 39"/>
                <a:gd name="T9" fmla="*/ 58 h 71"/>
                <a:gd name="T10" fmla="*/ 0 w 39"/>
                <a:gd name="T11" fmla="*/ 24 h 71"/>
                <a:gd name="T12" fmla="*/ 29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29" y="8"/>
                  </a:moveTo>
                  <a:lnTo>
                    <a:pt x="39" y="0"/>
                  </a:lnTo>
                  <a:lnTo>
                    <a:pt x="39"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73">
              <a:extLst>
                <a:ext uri="{FF2B5EF4-FFF2-40B4-BE49-F238E27FC236}">
                  <a16:creationId xmlns:a16="http://schemas.microsoft.com/office/drawing/2014/main" id="{F436D2F3-B7DD-493C-A40E-07E34DC9384D}"/>
                </a:ext>
              </a:extLst>
            </p:cNvPr>
            <p:cNvSpPr>
              <a:spLocks/>
            </p:cNvSpPr>
            <p:nvPr/>
          </p:nvSpPr>
          <p:spPr bwMode="auto">
            <a:xfrm>
              <a:off x="-4437063" y="2874963"/>
              <a:ext cx="65088" cy="111125"/>
            </a:xfrm>
            <a:custGeom>
              <a:avLst/>
              <a:gdLst>
                <a:gd name="T0" fmla="*/ 28 w 41"/>
                <a:gd name="T1" fmla="*/ 8 h 70"/>
                <a:gd name="T2" fmla="*/ 39 w 41"/>
                <a:gd name="T3" fmla="*/ 0 h 70"/>
                <a:gd name="T4" fmla="*/ 41 w 41"/>
                <a:gd name="T5" fmla="*/ 47 h 70"/>
                <a:gd name="T6" fmla="*/ 0 w 41"/>
                <a:gd name="T7" fmla="*/ 70 h 70"/>
                <a:gd name="T8" fmla="*/ 0 w 41"/>
                <a:gd name="T9" fmla="*/ 57 h 70"/>
                <a:gd name="T10" fmla="*/ 0 w 41"/>
                <a:gd name="T11" fmla="*/ 23 h 70"/>
                <a:gd name="T12" fmla="*/ 28 w 41"/>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28" y="8"/>
                  </a:moveTo>
                  <a:lnTo>
                    <a:pt x="39" y="0"/>
                  </a:lnTo>
                  <a:lnTo>
                    <a:pt x="41" y="47"/>
                  </a:lnTo>
                  <a:lnTo>
                    <a:pt x="0" y="70"/>
                  </a:lnTo>
                  <a:lnTo>
                    <a:pt x="0" y="57"/>
                  </a:lnTo>
                  <a:lnTo>
                    <a:pt x="0" y="23"/>
                  </a:lnTo>
                  <a:lnTo>
                    <a:pt x="28"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4">
              <a:extLst>
                <a:ext uri="{FF2B5EF4-FFF2-40B4-BE49-F238E27FC236}">
                  <a16:creationId xmlns:a16="http://schemas.microsoft.com/office/drawing/2014/main" id="{BF772A6A-DC1C-4E56-BC7F-5B9BD205A3C9}"/>
                </a:ext>
              </a:extLst>
            </p:cNvPr>
            <p:cNvSpPr>
              <a:spLocks/>
            </p:cNvSpPr>
            <p:nvPr/>
          </p:nvSpPr>
          <p:spPr bwMode="auto">
            <a:xfrm>
              <a:off x="-4537076" y="2932113"/>
              <a:ext cx="66675" cy="112713"/>
            </a:xfrm>
            <a:custGeom>
              <a:avLst/>
              <a:gdLst>
                <a:gd name="T0" fmla="*/ 29 w 42"/>
                <a:gd name="T1" fmla="*/ 6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6"/>
                  </a:moveTo>
                  <a:lnTo>
                    <a:pt x="42" y="0"/>
                  </a:lnTo>
                  <a:lnTo>
                    <a:pt x="42" y="47"/>
                  </a:lnTo>
                  <a:lnTo>
                    <a:pt x="0" y="71"/>
                  </a:lnTo>
                  <a:lnTo>
                    <a:pt x="0" y="58"/>
                  </a:lnTo>
                  <a:lnTo>
                    <a:pt x="0" y="24"/>
                  </a:lnTo>
                  <a:lnTo>
                    <a:pt x="29" y="6"/>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5">
              <a:extLst>
                <a:ext uri="{FF2B5EF4-FFF2-40B4-BE49-F238E27FC236}">
                  <a16:creationId xmlns:a16="http://schemas.microsoft.com/office/drawing/2014/main" id="{17895407-1200-4E59-A134-E624FD6B69E8}"/>
                </a:ext>
              </a:extLst>
            </p:cNvPr>
            <p:cNvSpPr>
              <a:spLocks/>
            </p:cNvSpPr>
            <p:nvPr/>
          </p:nvSpPr>
          <p:spPr bwMode="auto">
            <a:xfrm>
              <a:off x="-4872038" y="2949576"/>
              <a:ext cx="61913" cy="111125"/>
            </a:xfrm>
            <a:custGeom>
              <a:avLst/>
              <a:gdLst>
                <a:gd name="T0" fmla="*/ 10 w 39"/>
                <a:gd name="T1" fmla="*/ 8 h 70"/>
                <a:gd name="T2" fmla="*/ 0 w 39"/>
                <a:gd name="T3" fmla="*/ 0 h 70"/>
                <a:gd name="T4" fmla="*/ 0 w 39"/>
                <a:gd name="T5" fmla="*/ 47 h 70"/>
                <a:gd name="T6" fmla="*/ 39 w 39"/>
                <a:gd name="T7" fmla="*/ 70 h 70"/>
                <a:gd name="T8" fmla="*/ 39 w 39"/>
                <a:gd name="T9" fmla="*/ 57 h 70"/>
                <a:gd name="T10" fmla="*/ 39 w 39"/>
                <a:gd name="T11" fmla="*/ 23 h 70"/>
                <a:gd name="T12" fmla="*/ 10 w 39"/>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8"/>
                  </a:moveTo>
                  <a:lnTo>
                    <a:pt x="0" y="0"/>
                  </a:lnTo>
                  <a:lnTo>
                    <a:pt x="0" y="47"/>
                  </a:lnTo>
                  <a:lnTo>
                    <a:pt x="39" y="70"/>
                  </a:lnTo>
                  <a:lnTo>
                    <a:pt x="39" y="57"/>
                  </a:lnTo>
                  <a:lnTo>
                    <a:pt x="39" y="23"/>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76">
              <a:extLst>
                <a:ext uri="{FF2B5EF4-FFF2-40B4-BE49-F238E27FC236}">
                  <a16:creationId xmlns:a16="http://schemas.microsoft.com/office/drawing/2014/main" id="{31B4D0ED-8E74-4029-83C6-28265F92BFD7}"/>
                </a:ext>
              </a:extLst>
            </p:cNvPr>
            <p:cNvSpPr>
              <a:spLocks/>
            </p:cNvSpPr>
            <p:nvPr/>
          </p:nvSpPr>
          <p:spPr bwMode="auto">
            <a:xfrm>
              <a:off x="-4776788" y="3006726"/>
              <a:ext cx="66675" cy="112713"/>
            </a:xfrm>
            <a:custGeom>
              <a:avLst/>
              <a:gdLst>
                <a:gd name="T0" fmla="*/ 13 w 42"/>
                <a:gd name="T1" fmla="*/ 8 h 71"/>
                <a:gd name="T2" fmla="*/ 2 w 42"/>
                <a:gd name="T3" fmla="*/ 0 h 71"/>
                <a:gd name="T4" fmla="*/ 0 w 42"/>
                <a:gd name="T5" fmla="*/ 47 h 71"/>
                <a:gd name="T6" fmla="*/ 42 w 42"/>
                <a:gd name="T7" fmla="*/ 71 h 71"/>
                <a:gd name="T8" fmla="*/ 42 w 42"/>
                <a:gd name="T9" fmla="*/ 58 h 71"/>
                <a:gd name="T10" fmla="*/ 42 w 42"/>
                <a:gd name="T11" fmla="*/ 24 h 71"/>
                <a:gd name="T12" fmla="*/ 13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13" y="8"/>
                  </a:moveTo>
                  <a:lnTo>
                    <a:pt x="2" y="0"/>
                  </a:lnTo>
                  <a:lnTo>
                    <a:pt x="0" y="47"/>
                  </a:lnTo>
                  <a:lnTo>
                    <a:pt x="42" y="71"/>
                  </a:lnTo>
                  <a:lnTo>
                    <a:pt x="42" y="58"/>
                  </a:lnTo>
                  <a:lnTo>
                    <a:pt x="42" y="24"/>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77">
              <a:extLst>
                <a:ext uri="{FF2B5EF4-FFF2-40B4-BE49-F238E27FC236}">
                  <a16:creationId xmlns:a16="http://schemas.microsoft.com/office/drawing/2014/main" id="{0EC0CEF8-9FDB-4A6D-B692-B9389567AC7D}"/>
                </a:ext>
              </a:extLst>
            </p:cNvPr>
            <p:cNvSpPr>
              <a:spLocks/>
            </p:cNvSpPr>
            <p:nvPr/>
          </p:nvSpPr>
          <p:spPr bwMode="auto">
            <a:xfrm>
              <a:off x="-4678363" y="3065463"/>
              <a:ext cx="66675" cy="111125"/>
            </a:xfrm>
            <a:custGeom>
              <a:avLst/>
              <a:gdLst>
                <a:gd name="T0" fmla="*/ 13 w 42"/>
                <a:gd name="T1" fmla="*/ 5 h 70"/>
                <a:gd name="T2" fmla="*/ 0 w 42"/>
                <a:gd name="T3" fmla="*/ 0 h 70"/>
                <a:gd name="T4" fmla="*/ 0 w 42"/>
                <a:gd name="T5" fmla="*/ 47 h 70"/>
                <a:gd name="T6" fmla="*/ 42 w 42"/>
                <a:gd name="T7" fmla="*/ 70 h 70"/>
                <a:gd name="T8" fmla="*/ 42 w 42"/>
                <a:gd name="T9" fmla="*/ 57 h 70"/>
                <a:gd name="T10" fmla="*/ 42 w 42"/>
                <a:gd name="T11" fmla="*/ 23 h 70"/>
                <a:gd name="T12" fmla="*/ 13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13" y="5"/>
                  </a:moveTo>
                  <a:lnTo>
                    <a:pt x="0" y="0"/>
                  </a:lnTo>
                  <a:lnTo>
                    <a:pt x="0" y="47"/>
                  </a:lnTo>
                  <a:lnTo>
                    <a:pt x="42" y="70"/>
                  </a:lnTo>
                  <a:lnTo>
                    <a:pt x="42" y="57"/>
                  </a:lnTo>
                  <a:lnTo>
                    <a:pt x="42" y="23"/>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78">
              <a:extLst>
                <a:ext uri="{FF2B5EF4-FFF2-40B4-BE49-F238E27FC236}">
                  <a16:creationId xmlns:a16="http://schemas.microsoft.com/office/drawing/2014/main" id="{B898669E-C77A-411A-94A5-D268A5762EEC}"/>
                </a:ext>
              </a:extLst>
            </p:cNvPr>
            <p:cNvSpPr>
              <a:spLocks/>
            </p:cNvSpPr>
            <p:nvPr/>
          </p:nvSpPr>
          <p:spPr bwMode="auto">
            <a:xfrm>
              <a:off x="-4338638" y="2949576"/>
              <a:ext cx="61913" cy="111125"/>
            </a:xfrm>
            <a:custGeom>
              <a:avLst/>
              <a:gdLst>
                <a:gd name="T0" fmla="*/ 29 w 39"/>
                <a:gd name="T1" fmla="*/ 8 h 70"/>
                <a:gd name="T2" fmla="*/ 39 w 39"/>
                <a:gd name="T3" fmla="*/ 0 h 70"/>
                <a:gd name="T4" fmla="*/ 39 w 39"/>
                <a:gd name="T5" fmla="*/ 47 h 70"/>
                <a:gd name="T6" fmla="*/ 0 w 39"/>
                <a:gd name="T7" fmla="*/ 70 h 70"/>
                <a:gd name="T8" fmla="*/ 0 w 39"/>
                <a:gd name="T9" fmla="*/ 57 h 70"/>
                <a:gd name="T10" fmla="*/ 0 w 39"/>
                <a:gd name="T11" fmla="*/ 23 h 70"/>
                <a:gd name="T12" fmla="*/ 29 w 39"/>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29" y="8"/>
                  </a:moveTo>
                  <a:lnTo>
                    <a:pt x="39" y="0"/>
                  </a:lnTo>
                  <a:lnTo>
                    <a:pt x="39" y="47"/>
                  </a:lnTo>
                  <a:lnTo>
                    <a:pt x="0" y="70"/>
                  </a:lnTo>
                  <a:lnTo>
                    <a:pt x="0" y="57"/>
                  </a:lnTo>
                  <a:lnTo>
                    <a:pt x="0" y="23"/>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79">
              <a:extLst>
                <a:ext uri="{FF2B5EF4-FFF2-40B4-BE49-F238E27FC236}">
                  <a16:creationId xmlns:a16="http://schemas.microsoft.com/office/drawing/2014/main" id="{C0BCEFE6-DAEC-4E2C-A58B-B75C9AD3B95D}"/>
                </a:ext>
              </a:extLst>
            </p:cNvPr>
            <p:cNvSpPr>
              <a:spLocks/>
            </p:cNvSpPr>
            <p:nvPr/>
          </p:nvSpPr>
          <p:spPr bwMode="auto">
            <a:xfrm>
              <a:off x="-4437063" y="3006726"/>
              <a:ext cx="65088" cy="112713"/>
            </a:xfrm>
            <a:custGeom>
              <a:avLst/>
              <a:gdLst>
                <a:gd name="T0" fmla="*/ 28 w 41"/>
                <a:gd name="T1" fmla="*/ 8 h 71"/>
                <a:gd name="T2" fmla="*/ 39 w 41"/>
                <a:gd name="T3" fmla="*/ 0 h 71"/>
                <a:gd name="T4" fmla="*/ 41 w 41"/>
                <a:gd name="T5" fmla="*/ 47 h 71"/>
                <a:gd name="T6" fmla="*/ 0 w 41"/>
                <a:gd name="T7" fmla="*/ 71 h 71"/>
                <a:gd name="T8" fmla="*/ 0 w 41"/>
                <a:gd name="T9" fmla="*/ 58 h 71"/>
                <a:gd name="T10" fmla="*/ 0 w 41"/>
                <a:gd name="T11" fmla="*/ 24 h 71"/>
                <a:gd name="T12" fmla="*/ 28 w 41"/>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28" y="8"/>
                  </a:moveTo>
                  <a:lnTo>
                    <a:pt x="39" y="0"/>
                  </a:lnTo>
                  <a:lnTo>
                    <a:pt x="41" y="47"/>
                  </a:lnTo>
                  <a:lnTo>
                    <a:pt x="0" y="71"/>
                  </a:lnTo>
                  <a:lnTo>
                    <a:pt x="0" y="58"/>
                  </a:lnTo>
                  <a:lnTo>
                    <a:pt x="0" y="24"/>
                  </a:lnTo>
                  <a:lnTo>
                    <a:pt x="28"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0">
              <a:extLst>
                <a:ext uri="{FF2B5EF4-FFF2-40B4-BE49-F238E27FC236}">
                  <a16:creationId xmlns:a16="http://schemas.microsoft.com/office/drawing/2014/main" id="{79D4F2DE-56A7-44C5-99C9-B3E92442C715}"/>
                </a:ext>
              </a:extLst>
            </p:cNvPr>
            <p:cNvSpPr>
              <a:spLocks/>
            </p:cNvSpPr>
            <p:nvPr/>
          </p:nvSpPr>
          <p:spPr bwMode="auto">
            <a:xfrm>
              <a:off x="-4537076" y="3065463"/>
              <a:ext cx="66675" cy="111125"/>
            </a:xfrm>
            <a:custGeom>
              <a:avLst/>
              <a:gdLst>
                <a:gd name="T0" fmla="*/ 29 w 42"/>
                <a:gd name="T1" fmla="*/ 5 h 70"/>
                <a:gd name="T2" fmla="*/ 42 w 42"/>
                <a:gd name="T3" fmla="*/ 0 h 70"/>
                <a:gd name="T4" fmla="*/ 42 w 42"/>
                <a:gd name="T5" fmla="*/ 47 h 70"/>
                <a:gd name="T6" fmla="*/ 0 w 42"/>
                <a:gd name="T7" fmla="*/ 70 h 70"/>
                <a:gd name="T8" fmla="*/ 0 w 42"/>
                <a:gd name="T9" fmla="*/ 57 h 70"/>
                <a:gd name="T10" fmla="*/ 0 w 42"/>
                <a:gd name="T11" fmla="*/ 23 h 70"/>
                <a:gd name="T12" fmla="*/ 29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29" y="5"/>
                  </a:moveTo>
                  <a:lnTo>
                    <a:pt x="42" y="0"/>
                  </a:lnTo>
                  <a:lnTo>
                    <a:pt x="42" y="47"/>
                  </a:lnTo>
                  <a:lnTo>
                    <a:pt x="0" y="70"/>
                  </a:lnTo>
                  <a:lnTo>
                    <a:pt x="0" y="57"/>
                  </a:lnTo>
                  <a:lnTo>
                    <a:pt x="0" y="23"/>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81">
              <a:extLst>
                <a:ext uri="{FF2B5EF4-FFF2-40B4-BE49-F238E27FC236}">
                  <a16:creationId xmlns:a16="http://schemas.microsoft.com/office/drawing/2014/main" id="{1C5AF725-13AE-4415-9382-92567943494B}"/>
                </a:ext>
              </a:extLst>
            </p:cNvPr>
            <p:cNvSpPr>
              <a:spLocks/>
            </p:cNvSpPr>
            <p:nvPr/>
          </p:nvSpPr>
          <p:spPr bwMode="auto">
            <a:xfrm>
              <a:off x="-4872038" y="3081338"/>
              <a:ext cx="61913" cy="112713"/>
            </a:xfrm>
            <a:custGeom>
              <a:avLst/>
              <a:gdLst>
                <a:gd name="T0" fmla="*/ 10 w 39"/>
                <a:gd name="T1" fmla="*/ 8 h 71"/>
                <a:gd name="T2" fmla="*/ 0 w 39"/>
                <a:gd name="T3" fmla="*/ 0 h 71"/>
                <a:gd name="T4" fmla="*/ 0 w 39"/>
                <a:gd name="T5" fmla="*/ 47 h 71"/>
                <a:gd name="T6" fmla="*/ 39 w 39"/>
                <a:gd name="T7" fmla="*/ 71 h 71"/>
                <a:gd name="T8" fmla="*/ 39 w 39"/>
                <a:gd name="T9" fmla="*/ 58 h 71"/>
                <a:gd name="T10" fmla="*/ 39 w 39"/>
                <a:gd name="T11" fmla="*/ 24 h 71"/>
                <a:gd name="T12" fmla="*/ 10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10" y="8"/>
                  </a:moveTo>
                  <a:lnTo>
                    <a:pt x="0" y="0"/>
                  </a:lnTo>
                  <a:lnTo>
                    <a:pt x="0" y="47"/>
                  </a:lnTo>
                  <a:lnTo>
                    <a:pt x="39" y="71"/>
                  </a:lnTo>
                  <a:lnTo>
                    <a:pt x="39" y="58"/>
                  </a:lnTo>
                  <a:lnTo>
                    <a:pt x="39" y="24"/>
                  </a:lnTo>
                  <a:lnTo>
                    <a:pt x="10"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2">
              <a:extLst>
                <a:ext uri="{FF2B5EF4-FFF2-40B4-BE49-F238E27FC236}">
                  <a16:creationId xmlns:a16="http://schemas.microsoft.com/office/drawing/2014/main" id="{0D9C4C2D-D421-4B32-9F8C-E27796943B49}"/>
                </a:ext>
              </a:extLst>
            </p:cNvPr>
            <p:cNvSpPr>
              <a:spLocks/>
            </p:cNvSpPr>
            <p:nvPr/>
          </p:nvSpPr>
          <p:spPr bwMode="auto">
            <a:xfrm>
              <a:off x="-4776788" y="3140076"/>
              <a:ext cx="66675" cy="111125"/>
            </a:xfrm>
            <a:custGeom>
              <a:avLst/>
              <a:gdLst>
                <a:gd name="T0" fmla="*/ 13 w 42"/>
                <a:gd name="T1" fmla="*/ 7 h 70"/>
                <a:gd name="T2" fmla="*/ 2 w 42"/>
                <a:gd name="T3" fmla="*/ 0 h 70"/>
                <a:gd name="T4" fmla="*/ 0 w 42"/>
                <a:gd name="T5" fmla="*/ 47 h 70"/>
                <a:gd name="T6" fmla="*/ 42 w 42"/>
                <a:gd name="T7" fmla="*/ 70 h 70"/>
                <a:gd name="T8" fmla="*/ 42 w 42"/>
                <a:gd name="T9" fmla="*/ 57 h 70"/>
                <a:gd name="T10" fmla="*/ 42 w 42"/>
                <a:gd name="T11" fmla="*/ 23 h 70"/>
                <a:gd name="T12" fmla="*/ 13 w 42"/>
                <a:gd name="T13" fmla="*/ 7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13" y="7"/>
                  </a:moveTo>
                  <a:lnTo>
                    <a:pt x="2" y="0"/>
                  </a:lnTo>
                  <a:lnTo>
                    <a:pt x="0" y="47"/>
                  </a:lnTo>
                  <a:lnTo>
                    <a:pt x="42" y="70"/>
                  </a:lnTo>
                  <a:lnTo>
                    <a:pt x="42" y="57"/>
                  </a:lnTo>
                  <a:lnTo>
                    <a:pt x="42" y="23"/>
                  </a:lnTo>
                  <a:lnTo>
                    <a:pt x="13"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83">
              <a:extLst>
                <a:ext uri="{FF2B5EF4-FFF2-40B4-BE49-F238E27FC236}">
                  <a16:creationId xmlns:a16="http://schemas.microsoft.com/office/drawing/2014/main" id="{B47DA125-E5D8-493B-8BFE-F14E25E35CF9}"/>
                </a:ext>
              </a:extLst>
            </p:cNvPr>
            <p:cNvSpPr>
              <a:spLocks/>
            </p:cNvSpPr>
            <p:nvPr/>
          </p:nvSpPr>
          <p:spPr bwMode="auto">
            <a:xfrm>
              <a:off x="-4678363" y="3197226"/>
              <a:ext cx="66675" cy="112713"/>
            </a:xfrm>
            <a:custGeom>
              <a:avLst/>
              <a:gdLst>
                <a:gd name="T0" fmla="*/ 13 w 42"/>
                <a:gd name="T1" fmla="*/ 5 h 71"/>
                <a:gd name="T2" fmla="*/ 0 w 42"/>
                <a:gd name="T3" fmla="*/ 0 h 71"/>
                <a:gd name="T4" fmla="*/ 0 w 42"/>
                <a:gd name="T5" fmla="*/ 47 h 71"/>
                <a:gd name="T6" fmla="*/ 42 w 42"/>
                <a:gd name="T7" fmla="*/ 71 h 71"/>
                <a:gd name="T8" fmla="*/ 42 w 42"/>
                <a:gd name="T9" fmla="*/ 57 h 71"/>
                <a:gd name="T10" fmla="*/ 42 w 42"/>
                <a:gd name="T11" fmla="*/ 24 h 71"/>
                <a:gd name="T12" fmla="*/ 13 w 42"/>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13" y="5"/>
                  </a:moveTo>
                  <a:lnTo>
                    <a:pt x="0" y="0"/>
                  </a:lnTo>
                  <a:lnTo>
                    <a:pt x="0" y="47"/>
                  </a:lnTo>
                  <a:lnTo>
                    <a:pt x="42" y="71"/>
                  </a:lnTo>
                  <a:lnTo>
                    <a:pt x="42" y="57"/>
                  </a:lnTo>
                  <a:lnTo>
                    <a:pt x="42" y="24"/>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4">
              <a:extLst>
                <a:ext uri="{FF2B5EF4-FFF2-40B4-BE49-F238E27FC236}">
                  <a16:creationId xmlns:a16="http://schemas.microsoft.com/office/drawing/2014/main" id="{39D40754-92FC-4FB1-A542-F0FA4D6B6853}"/>
                </a:ext>
              </a:extLst>
            </p:cNvPr>
            <p:cNvSpPr>
              <a:spLocks/>
            </p:cNvSpPr>
            <p:nvPr/>
          </p:nvSpPr>
          <p:spPr bwMode="auto">
            <a:xfrm>
              <a:off x="-4338638" y="3081338"/>
              <a:ext cx="61913" cy="112713"/>
            </a:xfrm>
            <a:custGeom>
              <a:avLst/>
              <a:gdLst>
                <a:gd name="T0" fmla="*/ 29 w 39"/>
                <a:gd name="T1" fmla="*/ 8 h 71"/>
                <a:gd name="T2" fmla="*/ 39 w 39"/>
                <a:gd name="T3" fmla="*/ 0 h 71"/>
                <a:gd name="T4" fmla="*/ 39 w 39"/>
                <a:gd name="T5" fmla="*/ 47 h 71"/>
                <a:gd name="T6" fmla="*/ 0 w 39"/>
                <a:gd name="T7" fmla="*/ 71 h 71"/>
                <a:gd name="T8" fmla="*/ 0 w 39"/>
                <a:gd name="T9" fmla="*/ 58 h 71"/>
                <a:gd name="T10" fmla="*/ 0 w 39"/>
                <a:gd name="T11" fmla="*/ 24 h 71"/>
                <a:gd name="T12" fmla="*/ 29 w 39"/>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29" y="8"/>
                  </a:moveTo>
                  <a:lnTo>
                    <a:pt x="39" y="0"/>
                  </a:lnTo>
                  <a:lnTo>
                    <a:pt x="39"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85">
              <a:extLst>
                <a:ext uri="{FF2B5EF4-FFF2-40B4-BE49-F238E27FC236}">
                  <a16:creationId xmlns:a16="http://schemas.microsoft.com/office/drawing/2014/main" id="{FB7B4476-41E0-424C-97B7-66311A7C13C1}"/>
                </a:ext>
              </a:extLst>
            </p:cNvPr>
            <p:cNvSpPr>
              <a:spLocks/>
            </p:cNvSpPr>
            <p:nvPr/>
          </p:nvSpPr>
          <p:spPr bwMode="auto">
            <a:xfrm>
              <a:off x="-4437063" y="3140076"/>
              <a:ext cx="65088" cy="111125"/>
            </a:xfrm>
            <a:custGeom>
              <a:avLst/>
              <a:gdLst>
                <a:gd name="T0" fmla="*/ 28 w 41"/>
                <a:gd name="T1" fmla="*/ 7 h 70"/>
                <a:gd name="T2" fmla="*/ 39 w 41"/>
                <a:gd name="T3" fmla="*/ 0 h 70"/>
                <a:gd name="T4" fmla="*/ 41 w 41"/>
                <a:gd name="T5" fmla="*/ 47 h 70"/>
                <a:gd name="T6" fmla="*/ 0 w 41"/>
                <a:gd name="T7" fmla="*/ 70 h 70"/>
                <a:gd name="T8" fmla="*/ 0 w 41"/>
                <a:gd name="T9" fmla="*/ 57 h 70"/>
                <a:gd name="T10" fmla="*/ 0 w 41"/>
                <a:gd name="T11" fmla="*/ 23 h 70"/>
                <a:gd name="T12" fmla="*/ 28 w 41"/>
                <a:gd name="T13" fmla="*/ 7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28" y="7"/>
                  </a:moveTo>
                  <a:lnTo>
                    <a:pt x="39" y="0"/>
                  </a:lnTo>
                  <a:lnTo>
                    <a:pt x="41" y="47"/>
                  </a:lnTo>
                  <a:lnTo>
                    <a:pt x="0" y="70"/>
                  </a:lnTo>
                  <a:lnTo>
                    <a:pt x="0" y="57"/>
                  </a:lnTo>
                  <a:lnTo>
                    <a:pt x="0" y="23"/>
                  </a:lnTo>
                  <a:lnTo>
                    <a:pt x="28" y="7"/>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86">
              <a:extLst>
                <a:ext uri="{FF2B5EF4-FFF2-40B4-BE49-F238E27FC236}">
                  <a16:creationId xmlns:a16="http://schemas.microsoft.com/office/drawing/2014/main" id="{D884FDB3-BEC3-4B57-9D01-0DB5EA57BA21}"/>
                </a:ext>
              </a:extLst>
            </p:cNvPr>
            <p:cNvSpPr>
              <a:spLocks/>
            </p:cNvSpPr>
            <p:nvPr/>
          </p:nvSpPr>
          <p:spPr bwMode="auto">
            <a:xfrm>
              <a:off x="-4537076" y="3197226"/>
              <a:ext cx="66675" cy="112713"/>
            </a:xfrm>
            <a:custGeom>
              <a:avLst/>
              <a:gdLst>
                <a:gd name="T0" fmla="*/ 29 w 42"/>
                <a:gd name="T1" fmla="*/ 5 h 71"/>
                <a:gd name="T2" fmla="*/ 42 w 42"/>
                <a:gd name="T3" fmla="*/ 0 h 71"/>
                <a:gd name="T4" fmla="*/ 42 w 42"/>
                <a:gd name="T5" fmla="*/ 47 h 71"/>
                <a:gd name="T6" fmla="*/ 0 w 42"/>
                <a:gd name="T7" fmla="*/ 71 h 71"/>
                <a:gd name="T8" fmla="*/ 0 w 42"/>
                <a:gd name="T9" fmla="*/ 57 h 71"/>
                <a:gd name="T10" fmla="*/ 0 w 42"/>
                <a:gd name="T11" fmla="*/ 24 h 71"/>
                <a:gd name="T12" fmla="*/ 29 w 42"/>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5"/>
                  </a:moveTo>
                  <a:lnTo>
                    <a:pt x="42" y="0"/>
                  </a:lnTo>
                  <a:lnTo>
                    <a:pt x="42" y="47"/>
                  </a:lnTo>
                  <a:lnTo>
                    <a:pt x="0" y="71"/>
                  </a:lnTo>
                  <a:lnTo>
                    <a:pt x="0" y="57"/>
                  </a:lnTo>
                  <a:lnTo>
                    <a:pt x="0" y="24"/>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87">
              <a:extLst>
                <a:ext uri="{FF2B5EF4-FFF2-40B4-BE49-F238E27FC236}">
                  <a16:creationId xmlns:a16="http://schemas.microsoft.com/office/drawing/2014/main" id="{17D1862B-9B33-43DB-9654-09B2F2156D14}"/>
                </a:ext>
              </a:extLst>
            </p:cNvPr>
            <p:cNvSpPr>
              <a:spLocks/>
            </p:cNvSpPr>
            <p:nvPr/>
          </p:nvSpPr>
          <p:spPr bwMode="auto">
            <a:xfrm>
              <a:off x="-4872038" y="2419351"/>
              <a:ext cx="61913" cy="111125"/>
            </a:xfrm>
            <a:custGeom>
              <a:avLst/>
              <a:gdLst>
                <a:gd name="T0" fmla="*/ 10 w 39"/>
                <a:gd name="T1" fmla="*/ 5 h 70"/>
                <a:gd name="T2" fmla="*/ 0 w 39"/>
                <a:gd name="T3" fmla="*/ 0 h 70"/>
                <a:gd name="T4" fmla="*/ 0 w 39"/>
                <a:gd name="T5" fmla="*/ 47 h 70"/>
                <a:gd name="T6" fmla="*/ 39 w 39"/>
                <a:gd name="T7" fmla="*/ 70 h 70"/>
                <a:gd name="T8" fmla="*/ 39 w 39"/>
                <a:gd name="T9" fmla="*/ 57 h 70"/>
                <a:gd name="T10" fmla="*/ 39 w 39"/>
                <a:gd name="T11" fmla="*/ 24 h 70"/>
                <a:gd name="T12" fmla="*/ 10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10" y="5"/>
                  </a:moveTo>
                  <a:lnTo>
                    <a:pt x="0" y="0"/>
                  </a:lnTo>
                  <a:lnTo>
                    <a:pt x="0" y="47"/>
                  </a:lnTo>
                  <a:lnTo>
                    <a:pt x="39" y="70"/>
                  </a:lnTo>
                  <a:lnTo>
                    <a:pt x="39" y="57"/>
                  </a:lnTo>
                  <a:lnTo>
                    <a:pt x="39" y="24"/>
                  </a:lnTo>
                  <a:lnTo>
                    <a:pt x="10"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88">
              <a:extLst>
                <a:ext uri="{FF2B5EF4-FFF2-40B4-BE49-F238E27FC236}">
                  <a16:creationId xmlns:a16="http://schemas.microsoft.com/office/drawing/2014/main" id="{E3EB4974-05B4-459D-9A5F-3FA1BAED4B9E}"/>
                </a:ext>
              </a:extLst>
            </p:cNvPr>
            <p:cNvSpPr>
              <a:spLocks/>
            </p:cNvSpPr>
            <p:nvPr/>
          </p:nvSpPr>
          <p:spPr bwMode="auto">
            <a:xfrm>
              <a:off x="-4776788" y="2478088"/>
              <a:ext cx="66675" cy="111125"/>
            </a:xfrm>
            <a:custGeom>
              <a:avLst/>
              <a:gdLst>
                <a:gd name="T0" fmla="*/ 13 w 42"/>
                <a:gd name="T1" fmla="*/ 5 h 70"/>
                <a:gd name="T2" fmla="*/ 2 w 42"/>
                <a:gd name="T3" fmla="*/ 0 h 70"/>
                <a:gd name="T4" fmla="*/ 0 w 42"/>
                <a:gd name="T5" fmla="*/ 46 h 70"/>
                <a:gd name="T6" fmla="*/ 42 w 42"/>
                <a:gd name="T7" fmla="*/ 70 h 70"/>
                <a:gd name="T8" fmla="*/ 42 w 42"/>
                <a:gd name="T9" fmla="*/ 57 h 70"/>
                <a:gd name="T10" fmla="*/ 42 w 42"/>
                <a:gd name="T11" fmla="*/ 23 h 70"/>
                <a:gd name="T12" fmla="*/ 13 w 42"/>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2" h="70">
                  <a:moveTo>
                    <a:pt x="13" y="5"/>
                  </a:moveTo>
                  <a:lnTo>
                    <a:pt x="2" y="0"/>
                  </a:lnTo>
                  <a:lnTo>
                    <a:pt x="0" y="46"/>
                  </a:lnTo>
                  <a:lnTo>
                    <a:pt x="42" y="70"/>
                  </a:lnTo>
                  <a:lnTo>
                    <a:pt x="42" y="57"/>
                  </a:lnTo>
                  <a:lnTo>
                    <a:pt x="42" y="23"/>
                  </a:lnTo>
                  <a:lnTo>
                    <a:pt x="13"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89">
              <a:extLst>
                <a:ext uri="{FF2B5EF4-FFF2-40B4-BE49-F238E27FC236}">
                  <a16:creationId xmlns:a16="http://schemas.microsoft.com/office/drawing/2014/main" id="{C498EC3D-65BE-4745-AC13-395932B2D5CE}"/>
                </a:ext>
              </a:extLst>
            </p:cNvPr>
            <p:cNvSpPr>
              <a:spLocks/>
            </p:cNvSpPr>
            <p:nvPr/>
          </p:nvSpPr>
          <p:spPr bwMode="auto">
            <a:xfrm>
              <a:off x="-4678363" y="2530476"/>
              <a:ext cx="66675" cy="112713"/>
            </a:xfrm>
            <a:custGeom>
              <a:avLst/>
              <a:gdLst>
                <a:gd name="T0" fmla="*/ 13 w 42"/>
                <a:gd name="T1" fmla="*/ 8 h 71"/>
                <a:gd name="T2" fmla="*/ 0 w 42"/>
                <a:gd name="T3" fmla="*/ 0 h 71"/>
                <a:gd name="T4" fmla="*/ 0 w 42"/>
                <a:gd name="T5" fmla="*/ 47 h 71"/>
                <a:gd name="T6" fmla="*/ 42 w 42"/>
                <a:gd name="T7" fmla="*/ 71 h 71"/>
                <a:gd name="T8" fmla="*/ 42 w 42"/>
                <a:gd name="T9" fmla="*/ 58 h 71"/>
                <a:gd name="T10" fmla="*/ 42 w 42"/>
                <a:gd name="T11" fmla="*/ 24 h 71"/>
                <a:gd name="T12" fmla="*/ 13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13" y="8"/>
                  </a:moveTo>
                  <a:lnTo>
                    <a:pt x="0" y="0"/>
                  </a:lnTo>
                  <a:lnTo>
                    <a:pt x="0" y="47"/>
                  </a:lnTo>
                  <a:lnTo>
                    <a:pt x="42" y="71"/>
                  </a:lnTo>
                  <a:lnTo>
                    <a:pt x="42" y="58"/>
                  </a:lnTo>
                  <a:lnTo>
                    <a:pt x="42" y="24"/>
                  </a:lnTo>
                  <a:lnTo>
                    <a:pt x="13"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0">
              <a:extLst>
                <a:ext uri="{FF2B5EF4-FFF2-40B4-BE49-F238E27FC236}">
                  <a16:creationId xmlns:a16="http://schemas.microsoft.com/office/drawing/2014/main" id="{AE17CA34-14D3-4D7E-A9BF-7F2315046804}"/>
                </a:ext>
              </a:extLst>
            </p:cNvPr>
            <p:cNvSpPr>
              <a:spLocks/>
            </p:cNvSpPr>
            <p:nvPr/>
          </p:nvSpPr>
          <p:spPr bwMode="auto">
            <a:xfrm>
              <a:off x="-4338638" y="2419351"/>
              <a:ext cx="61913" cy="111125"/>
            </a:xfrm>
            <a:custGeom>
              <a:avLst/>
              <a:gdLst>
                <a:gd name="T0" fmla="*/ 29 w 39"/>
                <a:gd name="T1" fmla="*/ 5 h 70"/>
                <a:gd name="T2" fmla="*/ 39 w 39"/>
                <a:gd name="T3" fmla="*/ 0 h 70"/>
                <a:gd name="T4" fmla="*/ 39 w 39"/>
                <a:gd name="T5" fmla="*/ 47 h 70"/>
                <a:gd name="T6" fmla="*/ 0 w 39"/>
                <a:gd name="T7" fmla="*/ 70 h 70"/>
                <a:gd name="T8" fmla="*/ 0 w 39"/>
                <a:gd name="T9" fmla="*/ 57 h 70"/>
                <a:gd name="T10" fmla="*/ 0 w 39"/>
                <a:gd name="T11" fmla="*/ 24 h 70"/>
                <a:gd name="T12" fmla="*/ 29 w 39"/>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29" y="5"/>
                  </a:moveTo>
                  <a:lnTo>
                    <a:pt x="39" y="0"/>
                  </a:lnTo>
                  <a:lnTo>
                    <a:pt x="39" y="47"/>
                  </a:lnTo>
                  <a:lnTo>
                    <a:pt x="0" y="70"/>
                  </a:lnTo>
                  <a:lnTo>
                    <a:pt x="0" y="57"/>
                  </a:lnTo>
                  <a:lnTo>
                    <a:pt x="0" y="24"/>
                  </a:lnTo>
                  <a:lnTo>
                    <a:pt x="29"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91">
              <a:extLst>
                <a:ext uri="{FF2B5EF4-FFF2-40B4-BE49-F238E27FC236}">
                  <a16:creationId xmlns:a16="http://schemas.microsoft.com/office/drawing/2014/main" id="{B59B9826-E8AB-452E-AA8C-E7613C7AF0E2}"/>
                </a:ext>
              </a:extLst>
            </p:cNvPr>
            <p:cNvSpPr>
              <a:spLocks/>
            </p:cNvSpPr>
            <p:nvPr/>
          </p:nvSpPr>
          <p:spPr bwMode="auto">
            <a:xfrm>
              <a:off x="-4437063" y="2478088"/>
              <a:ext cx="65088" cy="111125"/>
            </a:xfrm>
            <a:custGeom>
              <a:avLst/>
              <a:gdLst>
                <a:gd name="T0" fmla="*/ 28 w 41"/>
                <a:gd name="T1" fmla="*/ 5 h 70"/>
                <a:gd name="T2" fmla="*/ 39 w 41"/>
                <a:gd name="T3" fmla="*/ 0 h 70"/>
                <a:gd name="T4" fmla="*/ 41 w 41"/>
                <a:gd name="T5" fmla="*/ 46 h 70"/>
                <a:gd name="T6" fmla="*/ 0 w 41"/>
                <a:gd name="T7" fmla="*/ 70 h 70"/>
                <a:gd name="T8" fmla="*/ 0 w 41"/>
                <a:gd name="T9" fmla="*/ 57 h 70"/>
                <a:gd name="T10" fmla="*/ 0 w 41"/>
                <a:gd name="T11" fmla="*/ 23 h 70"/>
                <a:gd name="T12" fmla="*/ 28 w 41"/>
                <a:gd name="T13" fmla="*/ 5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28" y="5"/>
                  </a:moveTo>
                  <a:lnTo>
                    <a:pt x="39" y="0"/>
                  </a:lnTo>
                  <a:lnTo>
                    <a:pt x="41" y="46"/>
                  </a:lnTo>
                  <a:lnTo>
                    <a:pt x="0" y="70"/>
                  </a:lnTo>
                  <a:lnTo>
                    <a:pt x="0" y="57"/>
                  </a:lnTo>
                  <a:lnTo>
                    <a:pt x="0" y="23"/>
                  </a:lnTo>
                  <a:lnTo>
                    <a:pt x="28" y="5"/>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92">
              <a:extLst>
                <a:ext uri="{FF2B5EF4-FFF2-40B4-BE49-F238E27FC236}">
                  <a16:creationId xmlns:a16="http://schemas.microsoft.com/office/drawing/2014/main" id="{0239A909-B8E8-486F-9FDA-2AD97F402695}"/>
                </a:ext>
              </a:extLst>
            </p:cNvPr>
            <p:cNvSpPr>
              <a:spLocks/>
            </p:cNvSpPr>
            <p:nvPr/>
          </p:nvSpPr>
          <p:spPr bwMode="auto">
            <a:xfrm>
              <a:off x="-4537076" y="2530476"/>
              <a:ext cx="66675" cy="112713"/>
            </a:xfrm>
            <a:custGeom>
              <a:avLst/>
              <a:gdLst>
                <a:gd name="T0" fmla="*/ 29 w 42"/>
                <a:gd name="T1" fmla="*/ 8 h 71"/>
                <a:gd name="T2" fmla="*/ 42 w 42"/>
                <a:gd name="T3" fmla="*/ 0 h 71"/>
                <a:gd name="T4" fmla="*/ 42 w 42"/>
                <a:gd name="T5" fmla="*/ 47 h 71"/>
                <a:gd name="T6" fmla="*/ 0 w 42"/>
                <a:gd name="T7" fmla="*/ 71 h 71"/>
                <a:gd name="T8" fmla="*/ 0 w 42"/>
                <a:gd name="T9" fmla="*/ 58 h 71"/>
                <a:gd name="T10" fmla="*/ 0 w 42"/>
                <a:gd name="T11" fmla="*/ 24 h 71"/>
                <a:gd name="T12" fmla="*/ 29 w 42"/>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42" h="71">
                  <a:moveTo>
                    <a:pt x="29" y="8"/>
                  </a:moveTo>
                  <a:lnTo>
                    <a:pt x="42" y="0"/>
                  </a:lnTo>
                  <a:lnTo>
                    <a:pt x="42" y="47"/>
                  </a:lnTo>
                  <a:lnTo>
                    <a:pt x="0" y="71"/>
                  </a:lnTo>
                  <a:lnTo>
                    <a:pt x="0" y="58"/>
                  </a:lnTo>
                  <a:lnTo>
                    <a:pt x="0" y="24"/>
                  </a:lnTo>
                  <a:lnTo>
                    <a:pt x="29" y="8"/>
                  </a:lnTo>
                  <a:close/>
                </a:path>
              </a:pathLst>
            </a:custGeom>
            <a:solidFill>
              <a:srgbClr val="AAB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93">
              <a:extLst>
                <a:ext uri="{FF2B5EF4-FFF2-40B4-BE49-F238E27FC236}">
                  <a16:creationId xmlns:a16="http://schemas.microsoft.com/office/drawing/2014/main" id="{0C27650A-2C53-404F-99FB-815C46BF1EEA}"/>
                </a:ext>
              </a:extLst>
            </p:cNvPr>
            <p:cNvSpPr>
              <a:spLocks/>
            </p:cNvSpPr>
            <p:nvPr/>
          </p:nvSpPr>
          <p:spPr bwMode="auto">
            <a:xfrm>
              <a:off x="-7461251" y="4037013"/>
              <a:ext cx="442913" cy="514350"/>
            </a:xfrm>
            <a:custGeom>
              <a:avLst/>
              <a:gdLst>
                <a:gd name="T0" fmla="*/ 276 w 279"/>
                <a:gd name="T1" fmla="*/ 0 h 324"/>
                <a:gd name="T2" fmla="*/ 279 w 279"/>
                <a:gd name="T3" fmla="*/ 165 h 324"/>
                <a:gd name="T4" fmla="*/ 2 w 279"/>
                <a:gd name="T5" fmla="*/ 324 h 324"/>
                <a:gd name="T6" fmla="*/ 0 w 279"/>
                <a:gd name="T7" fmla="*/ 159 h 324"/>
                <a:gd name="T8" fmla="*/ 276 w 279"/>
                <a:gd name="T9" fmla="*/ 0 h 324"/>
              </a:gdLst>
              <a:ahLst/>
              <a:cxnLst>
                <a:cxn ang="0">
                  <a:pos x="T0" y="T1"/>
                </a:cxn>
                <a:cxn ang="0">
                  <a:pos x="T2" y="T3"/>
                </a:cxn>
                <a:cxn ang="0">
                  <a:pos x="T4" y="T5"/>
                </a:cxn>
                <a:cxn ang="0">
                  <a:pos x="T6" y="T7"/>
                </a:cxn>
                <a:cxn ang="0">
                  <a:pos x="T8" y="T9"/>
                </a:cxn>
              </a:cxnLst>
              <a:rect l="0" t="0" r="r" b="b"/>
              <a:pathLst>
                <a:path w="279" h="324">
                  <a:moveTo>
                    <a:pt x="276" y="0"/>
                  </a:moveTo>
                  <a:lnTo>
                    <a:pt x="279" y="165"/>
                  </a:lnTo>
                  <a:lnTo>
                    <a:pt x="2" y="324"/>
                  </a:lnTo>
                  <a:lnTo>
                    <a:pt x="0" y="159"/>
                  </a:lnTo>
                  <a:lnTo>
                    <a:pt x="27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4">
              <a:extLst>
                <a:ext uri="{FF2B5EF4-FFF2-40B4-BE49-F238E27FC236}">
                  <a16:creationId xmlns:a16="http://schemas.microsoft.com/office/drawing/2014/main" id="{C39B9706-E574-4101-9A70-B5C7B5C19410}"/>
                </a:ext>
              </a:extLst>
            </p:cNvPr>
            <p:cNvSpPr>
              <a:spLocks/>
            </p:cNvSpPr>
            <p:nvPr/>
          </p:nvSpPr>
          <p:spPr bwMode="auto">
            <a:xfrm>
              <a:off x="-7916863" y="4029076"/>
              <a:ext cx="458788" cy="522288"/>
            </a:xfrm>
            <a:custGeom>
              <a:avLst/>
              <a:gdLst>
                <a:gd name="T0" fmla="*/ 289 w 289"/>
                <a:gd name="T1" fmla="*/ 329 h 329"/>
                <a:gd name="T2" fmla="*/ 3 w 289"/>
                <a:gd name="T3" fmla="*/ 164 h 329"/>
                <a:gd name="T4" fmla="*/ 0 w 289"/>
                <a:gd name="T5" fmla="*/ 0 h 329"/>
                <a:gd name="T6" fmla="*/ 287 w 289"/>
                <a:gd name="T7" fmla="*/ 164 h 329"/>
                <a:gd name="T8" fmla="*/ 289 w 289"/>
                <a:gd name="T9" fmla="*/ 329 h 329"/>
              </a:gdLst>
              <a:ahLst/>
              <a:cxnLst>
                <a:cxn ang="0">
                  <a:pos x="T0" y="T1"/>
                </a:cxn>
                <a:cxn ang="0">
                  <a:pos x="T2" y="T3"/>
                </a:cxn>
                <a:cxn ang="0">
                  <a:pos x="T4" y="T5"/>
                </a:cxn>
                <a:cxn ang="0">
                  <a:pos x="T6" y="T7"/>
                </a:cxn>
                <a:cxn ang="0">
                  <a:pos x="T8" y="T9"/>
                </a:cxn>
              </a:cxnLst>
              <a:rect l="0" t="0" r="r" b="b"/>
              <a:pathLst>
                <a:path w="289" h="329">
                  <a:moveTo>
                    <a:pt x="289" y="329"/>
                  </a:moveTo>
                  <a:lnTo>
                    <a:pt x="3" y="164"/>
                  </a:lnTo>
                  <a:lnTo>
                    <a:pt x="0" y="0"/>
                  </a:lnTo>
                  <a:lnTo>
                    <a:pt x="287" y="164"/>
                  </a:lnTo>
                  <a:lnTo>
                    <a:pt x="289" y="329"/>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295">
              <a:extLst>
                <a:ext uri="{FF2B5EF4-FFF2-40B4-BE49-F238E27FC236}">
                  <a16:creationId xmlns:a16="http://schemas.microsoft.com/office/drawing/2014/main" id="{59A62031-8431-4FFD-8719-BB62D669AD65}"/>
                </a:ext>
              </a:extLst>
            </p:cNvPr>
            <p:cNvSpPr>
              <a:spLocks/>
            </p:cNvSpPr>
            <p:nvPr/>
          </p:nvSpPr>
          <p:spPr bwMode="auto">
            <a:xfrm>
              <a:off x="-7916863" y="3781426"/>
              <a:ext cx="893763" cy="508000"/>
            </a:xfrm>
            <a:custGeom>
              <a:avLst/>
              <a:gdLst>
                <a:gd name="T0" fmla="*/ 287 w 563"/>
                <a:gd name="T1" fmla="*/ 320 h 320"/>
                <a:gd name="T2" fmla="*/ 0 w 563"/>
                <a:gd name="T3" fmla="*/ 156 h 320"/>
                <a:gd name="T4" fmla="*/ 279 w 563"/>
                <a:gd name="T5" fmla="*/ 0 h 320"/>
                <a:gd name="T6" fmla="*/ 563 w 563"/>
                <a:gd name="T7" fmla="*/ 161 h 320"/>
                <a:gd name="T8" fmla="*/ 287 w 563"/>
                <a:gd name="T9" fmla="*/ 320 h 320"/>
              </a:gdLst>
              <a:ahLst/>
              <a:cxnLst>
                <a:cxn ang="0">
                  <a:pos x="T0" y="T1"/>
                </a:cxn>
                <a:cxn ang="0">
                  <a:pos x="T2" y="T3"/>
                </a:cxn>
                <a:cxn ang="0">
                  <a:pos x="T4" y="T5"/>
                </a:cxn>
                <a:cxn ang="0">
                  <a:pos x="T6" y="T7"/>
                </a:cxn>
                <a:cxn ang="0">
                  <a:pos x="T8" y="T9"/>
                </a:cxn>
              </a:cxnLst>
              <a:rect l="0" t="0" r="r" b="b"/>
              <a:pathLst>
                <a:path w="563" h="320">
                  <a:moveTo>
                    <a:pt x="287" y="320"/>
                  </a:moveTo>
                  <a:lnTo>
                    <a:pt x="0" y="156"/>
                  </a:lnTo>
                  <a:lnTo>
                    <a:pt x="279" y="0"/>
                  </a:lnTo>
                  <a:lnTo>
                    <a:pt x="563" y="161"/>
                  </a:lnTo>
                  <a:lnTo>
                    <a:pt x="28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6">
              <a:extLst>
                <a:ext uri="{FF2B5EF4-FFF2-40B4-BE49-F238E27FC236}">
                  <a16:creationId xmlns:a16="http://schemas.microsoft.com/office/drawing/2014/main" id="{A36E73AF-414C-4463-A3BF-05436F771FE7}"/>
                </a:ext>
              </a:extLst>
            </p:cNvPr>
            <p:cNvSpPr>
              <a:spLocks/>
            </p:cNvSpPr>
            <p:nvPr/>
          </p:nvSpPr>
          <p:spPr bwMode="auto">
            <a:xfrm>
              <a:off x="-7845426" y="4140201"/>
              <a:ext cx="314325" cy="295275"/>
            </a:xfrm>
            <a:custGeom>
              <a:avLst/>
              <a:gdLst>
                <a:gd name="T0" fmla="*/ 18 w 198"/>
                <a:gd name="T1" fmla="*/ 11 h 186"/>
                <a:gd name="T2" fmla="*/ 0 w 198"/>
                <a:gd name="T3" fmla="*/ 0 h 186"/>
                <a:gd name="T4" fmla="*/ 0 w 198"/>
                <a:gd name="T5" fmla="*/ 73 h 186"/>
                <a:gd name="T6" fmla="*/ 198 w 198"/>
                <a:gd name="T7" fmla="*/ 186 h 186"/>
                <a:gd name="T8" fmla="*/ 198 w 198"/>
                <a:gd name="T9" fmla="*/ 165 h 186"/>
                <a:gd name="T10" fmla="*/ 198 w 198"/>
                <a:gd name="T11" fmla="*/ 113 h 186"/>
                <a:gd name="T12" fmla="*/ 18 w 198"/>
                <a:gd name="T13" fmla="*/ 11 h 186"/>
              </a:gdLst>
              <a:ahLst/>
              <a:cxnLst>
                <a:cxn ang="0">
                  <a:pos x="T0" y="T1"/>
                </a:cxn>
                <a:cxn ang="0">
                  <a:pos x="T2" y="T3"/>
                </a:cxn>
                <a:cxn ang="0">
                  <a:pos x="T4" y="T5"/>
                </a:cxn>
                <a:cxn ang="0">
                  <a:pos x="T6" y="T7"/>
                </a:cxn>
                <a:cxn ang="0">
                  <a:pos x="T8" y="T9"/>
                </a:cxn>
                <a:cxn ang="0">
                  <a:pos x="T10" y="T11"/>
                </a:cxn>
                <a:cxn ang="0">
                  <a:pos x="T12" y="T13"/>
                </a:cxn>
              </a:cxnLst>
              <a:rect l="0" t="0" r="r" b="b"/>
              <a:pathLst>
                <a:path w="198" h="186">
                  <a:moveTo>
                    <a:pt x="18" y="11"/>
                  </a:moveTo>
                  <a:lnTo>
                    <a:pt x="0" y="0"/>
                  </a:lnTo>
                  <a:lnTo>
                    <a:pt x="0" y="73"/>
                  </a:lnTo>
                  <a:lnTo>
                    <a:pt x="198" y="186"/>
                  </a:lnTo>
                  <a:lnTo>
                    <a:pt x="198" y="165"/>
                  </a:lnTo>
                  <a:lnTo>
                    <a:pt x="198" y="113"/>
                  </a:lnTo>
                  <a:lnTo>
                    <a:pt x="18" y="1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7">
              <a:extLst>
                <a:ext uri="{FF2B5EF4-FFF2-40B4-BE49-F238E27FC236}">
                  <a16:creationId xmlns:a16="http://schemas.microsoft.com/office/drawing/2014/main" id="{FE029789-D914-4DA6-8AC5-7F59C4F90947}"/>
                </a:ext>
              </a:extLst>
            </p:cNvPr>
            <p:cNvSpPr>
              <a:spLocks/>
            </p:cNvSpPr>
            <p:nvPr/>
          </p:nvSpPr>
          <p:spPr bwMode="auto">
            <a:xfrm>
              <a:off x="-7394576" y="4140201"/>
              <a:ext cx="309563" cy="290513"/>
            </a:xfrm>
            <a:custGeom>
              <a:avLst/>
              <a:gdLst>
                <a:gd name="T0" fmla="*/ 177 w 195"/>
                <a:gd name="T1" fmla="*/ 11 h 183"/>
                <a:gd name="T2" fmla="*/ 195 w 195"/>
                <a:gd name="T3" fmla="*/ 0 h 183"/>
                <a:gd name="T4" fmla="*/ 195 w 195"/>
                <a:gd name="T5" fmla="*/ 73 h 183"/>
                <a:gd name="T6" fmla="*/ 0 w 195"/>
                <a:gd name="T7" fmla="*/ 183 h 183"/>
                <a:gd name="T8" fmla="*/ 0 w 195"/>
                <a:gd name="T9" fmla="*/ 165 h 183"/>
                <a:gd name="T10" fmla="*/ 0 w 195"/>
                <a:gd name="T11" fmla="*/ 113 h 183"/>
                <a:gd name="T12" fmla="*/ 177 w 195"/>
                <a:gd name="T13" fmla="*/ 11 h 183"/>
              </a:gdLst>
              <a:ahLst/>
              <a:cxnLst>
                <a:cxn ang="0">
                  <a:pos x="T0" y="T1"/>
                </a:cxn>
                <a:cxn ang="0">
                  <a:pos x="T2" y="T3"/>
                </a:cxn>
                <a:cxn ang="0">
                  <a:pos x="T4" y="T5"/>
                </a:cxn>
                <a:cxn ang="0">
                  <a:pos x="T6" y="T7"/>
                </a:cxn>
                <a:cxn ang="0">
                  <a:pos x="T8" y="T9"/>
                </a:cxn>
                <a:cxn ang="0">
                  <a:pos x="T10" y="T11"/>
                </a:cxn>
                <a:cxn ang="0">
                  <a:pos x="T12" y="T13"/>
                </a:cxn>
              </a:cxnLst>
              <a:rect l="0" t="0" r="r" b="b"/>
              <a:pathLst>
                <a:path w="195" h="183">
                  <a:moveTo>
                    <a:pt x="177" y="11"/>
                  </a:moveTo>
                  <a:lnTo>
                    <a:pt x="195" y="0"/>
                  </a:lnTo>
                  <a:lnTo>
                    <a:pt x="195" y="73"/>
                  </a:lnTo>
                  <a:lnTo>
                    <a:pt x="0" y="183"/>
                  </a:lnTo>
                  <a:lnTo>
                    <a:pt x="0" y="165"/>
                  </a:lnTo>
                  <a:lnTo>
                    <a:pt x="0" y="113"/>
                  </a:lnTo>
                  <a:lnTo>
                    <a:pt x="177" y="11"/>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298">
              <a:extLst>
                <a:ext uri="{FF2B5EF4-FFF2-40B4-BE49-F238E27FC236}">
                  <a16:creationId xmlns:a16="http://schemas.microsoft.com/office/drawing/2014/main" id="{42ED996C-6D9E-4F98-BF44-EC0E42581EF3}"/>
                </a:ext>
              </a:extLst>
            </p:cNvPr>
            <p:cNvSpPr>
              <a:spLocks/>
            </p:cNvSpPr>
            <p:nvPr/>
          </p:nvSpPr>
          <p:spPr bwMode="auto">
            <a:xfrm>
              <a:off x="-7461251" y="3740151"/>
              <a:ext cx="442913" cy="512763"/>
            </a:xfrm>
            <a:custGeom>
              <a:avLst/>
              <a:gdLst>
                <a:gd name="T0" fmla="*/ 276 w 279"/>
                <a:gd name="T1" fmla="*/ 0 h 323"/>
                <a:gd name="T2" fmla="*/ 279 w 279"/>
                <a:gd name="T3" fmla="*/ 164 h 323"/>
                <a:gd name="T4" fmla="*/ 2 w 279"/>
                <a:gd name="T5" fmla="*/ 323 h 323"/>
                <a:gd name="T6" fmla="*/ 0 w 279"/>
                <a:gd name="T7" fmla="*/ 159 h 323"/>
                <a:gd name="T8" fmla="*/ 276 w 279"/>
                <a:gd name="T9" fmla="*/ 0 h 323"/>
              </a:gdLst>
              <a:ahLst/>
              <a:cxnLst>
                <a:cxn ang="0">
                  <a:pos x="T0" y="T1"/>
                </a:cxn>
                <a:cxn ang="0">
                  <a:pos x="T2" y="T3"/>
                </a:cxn>
                <a:cxn ang="0">
                  <a:pos x="T4" y="T5"/>
                </a:cxn>
                <a:cxn ang="0">
                  <a:pos x="T6" y="T7"/>
                </a:cxn>
                <a:cxn ang="0">
                  <a:pos x="T8" y="T9"/>
                </a:cxn>
              </a:cxnLst>
              <a:rect l="0" t="0" r="r" b="b"/>
              <a:pathLst>
                <a:path w="279" h="323">
                  <a:moveTo>
                    <a:pt x="276" y="0"/>
                  </a:moveTo>
                  <a:lnTo>
                    <a:pt x="279" y="164"/>
                  </a:lnTo>
                  <a:lnTo>
                    <a:pt x="2" y="323"/>
                  </a:lnTo>
                  <a:lnTo>
                    <a:pt x="0" y="159"/>
                  </a:lnTo>
                  <a:lnTo>
                    <a:pt x="27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299">
              <a:extLst>
                <a:ext uri="{FF2B5EF4-FFF2-40B4-BE49-F238E27FC236}">
                  <a16:creationId xmlns:a16="http://schemas.microsoft.com/office/drawing/2014/main" id="{A9E5CC84-F281-404E-B311-6832C5EE8CC1}"/>
                </a:ext>
              </a:extLst>
            </p:cNvPr>
            <p:cNvSpPr>
              <a:spLocks/>
            </p:cNvSpPr>
            <p:nvPr/>
          </p:nvSpPr>
          <p:spPr bwMode="auto">
            <a:xfrm>
              <a:off x="-7916863" y="3730626"/>
              <a:ext cx="458788" cy="522288"/>
            </a:xfrm>
            <a:custGeom>
              <a:avLst/>
              <a:gdLst>
                <a:gd name="T0" fmla="*/ 289 w 289"/>
                <a:gd name="T1" fmla="*/ 329 h 329"/>
                <a:gd name="T2" fmla="*/ 3 w 289"/>
                <a:gd name="T3" fmla="*/ 165 h 329"/>
                <a:gd name="T4" fmla="*/ 0 w 289"/>
                <a:gd name="T5" fmla="*/ 0 h 329"/>
                <a:gd name="T6" fmla="*/ 287 w 289"/>
                <a:gd name="T7" fmla="*/ 165 h 329"/>
                <a:gd name="T8" fmla="*/ 289 w 289"/>
                <a:gd name="T9" fmla="*/ 329 h 329"/>
              </a:gdLst>
              <a:ahLst/>
              <a:cxnLst>
                <a:cxn ang="0">
                  <a:pos x="T0" y="T1"/>
                </a:cxn>
                <a:cxn ang="0">
                  <a:pos x="T2" y="T3"/>
                </a:cxn>
                <a:cxn ang="0">
                  <a:pos x="T4" y="T5"/>
                </a:cxn>
                <a:cxn ang="0">
                  <a:pos x="T6" y="T7"/>
                </a:cxn>
                <a:cxn ang="0">
                  <a:pos x="T8" y="T9"/>
                </a:cxn>
              </a:cxnLst>
              <a:rect l="0" t="0" r="r" b="b"/>
              <a:pathLst>
                <a:path w="289" h="329">
                  <a:moveTo>
                    <a:pt x="289" y="329"/>
                  </a:moveTo>
                  <a:lnTo>
                    <a:pt x="3" y="165"/>
                  </a:lnTo>
                  <a:lnTo>
                    <a:pt x="0" y="0"/>
                  </a:lnTo>
                  <a:lnTo>
                    <a:pt x="287" y="165"/>
                  </a:lnTo>
                  <a:lnTo>
                    <a:pt x="289" y="329"/>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00">
              <a:extLst>
                <a:ext uri="{FF2B5EF4-FFF2-40B4-BE49-F238E27FC236}">
                  <a16:creationId xmlns:a16="http://schemas.microsoft.com/office/drawing/2014/main" id="{167E5056-AB36-45D5-9903-72FA2816CE2C}"/>
                </a:ext>
              </a:extLst>
            </p:cNvPr>
            <p:cNvSpPr>
              <a:spLocks/>
            </p:cNvSpPr>
            <p:nvPr/>
          </p:nvSpPr>
          <p:spPr bwMode="auto">
            <a:xfrm>
              <a:off x="-7916863" y="3482976"/>
              <a:ext cx="893763" cy="509588"/>
            </a:xfrm>
            <a:custGeom>
              <a:avLst/>
              <a:gdLst>
                <a:gd name="T0" fmla="*/ 287 w 563"/>
                <a:gd name="T1" fmla="*/ 321 h 321"/>
                <a:gd name="T2" fmla="*/ 0 w 563"/>
                <a:gd name="T3" fmla="*/ 156 h 321"/>
                <a:gd name="T4" fmla="*/ 279 w 563"/>
                <a:gd name="T5" fmla="*/ 0 h 321"/>
                <a:gd name="T6" fmla="*/ 563 w 563"/>
                <a:gd name="T7" fmla="*/ 162 h 321"/>
                <a:gd name="T8" fmla="*/ 287 w 563"/>
                <a:gd name="T9" fmla="*/ 321 h 321"/>
              </a:gdLst>
              <a:ahLst/>
              <a:cxnLst>
                <a:cxn ang="0">
                  <a:pos x="T0" y="T1"/>
                </a:cxn>
                <a:cxn ang="0">
                  <a:pos x="T2" y="T3"/>
                </a:cxn>
                <a:cxn ang="0">
                  <a:pos x="T4" y="T5"/>
                </a:cxn>
                <a:cxn ang="0">
                  <a:pos x="T6" y="T7"/>
                </a:cxn>
                <a:cxn ang="0">
                  <a:pos x="T8" y="T9"/>
                </a:cxn>
              </a:cxnLst>
              <a:rect l="0" t="0" r="r" b="b"/>
              <a:pathLst>
                <a:path w="563" h="321">
                  <a:moveTo>
                    <a:pt x="287" y="321"/>
                  </a:moveTo>
                  <a:lnTo>
                    <a:pt x="0" y="156"/>
                  </a:lnTo>
                  <a:lnTo>
                    <a:pt x="279" y="0"/>
                  </a:lnTo>
                  <a:lnTo>
                    <a:pt x="563" y="162"/>
                  </a:lnTo>
                  <a:lnTo>
                    <a:pt x="287" y="3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01">
              <a:extLst>
                <a:ext uri="{FF2B5EF4-FFF2-40B4-BE49-F238E27FC236}">
                  <a16:creationId xmlns:a16="http://schemas.microsoft.com/office/drawing/2014/main" id="{B6B5D094-7A49-4995-A70F-F4DAD58F75A8}"/>
                </a:ext>
              </a:extLst>
            </p:cNvPr>
            <p:cNvSpPr>
              <a:spLocks/>
            </p:cNvSpPr>
            <p:nvPr/>
          </p:nvSpPr>
          <p:spPr bwMode="auto">
            <a:xfrm>
              <a:off x="-7845426" y="3843338"/>
              <a:ext cx="314325" cy="293688"/>
            </a:xfrm>
            <a:custGeom>
              <a:avLst/>
              <a:gdLst>
                <a:gd name="T0" fmla="*/ 18 w 198"/>
                <a:gd name="T1" fmla="*/ 10 h 185"/>
                <a:gd name="T2" fmla="*/ 0 w 198"/>
                <a:gd name="T3" fmla="*/ 0 h 185"/>
                <a:gd name="T4" fmla="*/ 0 w 198"/>
                <a:gd name="T5" fmla="*/ 73 h 185"/>
                <a:gd name="T6" fmla="*/ 198 w 198"/>
                <a:gd name="T7" fmla="*/ 185 h 185"/>
                <a:gd name="T8" fmla="*/ 198 w 198"/>
                <a:gd name="T9" fmla="*/ 164 h 185"/>
                <a:gd name="T10" fmla="*/ 198 w 198"/>
                <a:gd name="T11" fmla="*/ 112 h 185"/>
                <a:gd name="T12" fmla="*/ 18 w 198"/>
                <a:gd name="T13" fmla="*/ 10 h 185"/>
              </a:gdLst>
              <a:ahLst/>
              <a:cxnLst>
                <a:cxn ang="0">
                  <a:pos x="T0" y="T1"/>
                </a:cxn>
                <a:cxn ang="0">
                  <a:pos x="T2" y="T3"/>
                </a:cxn>
                <a:cxn ang="0">
                  <a:pos x="T4" y="T5"/>
                </a:cxn>
                <a:cxn ang="0">
                  <a:pos x="T6" y="T7"/>
                </a:cxn>
                <a:cxn ang="0">
                  <a:pos x="T8" y="T9"/>
                </a:cxn>
                <a:cxn ang="0">
                  <a:pos x="T10" y="T11"/>
                </a:cxn>
                <a:cxn ang="0">
                  <a:pos x="T12" y="T13"/>
                </a:cxn>
              </a:cxnLst>
              <a:rect l="0" t="0" r="r" b="b"/>
              <a:pathLst>
                <a:path w="198" h="185">
                  <a:moveTo>
                    <a:pt x="18" y="10"/>
                  </a:moveTo>
                  <a:lnTo>
                    <a:pt x="0" y="0"/>
                  </a:lnTo>
                  <a:lnTo>
                    <a:pt x="0" y="73"/>
                  </a:lnTo>
                  <a:lnTo>
                    <a:pt x="198" y="185"/>
                  </a:lnTo>
                  <a:lnTo>
                    <a:pt x="198" y="164"/>
                  </a:lnTo>
                  <a:lnTo>
                    <a:pt x="198" y="112"/>
                  </a:lnTo>
                  <a:lnTo>
                    <a:pt x="18" y="1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02">
              <a:extLst>
                <a:ext uri="{FF2B5EF4-FFF2-40B4-BE49-F238E27FC236}">
                  <a16:creationId xmlns:a16="http://schemas.microsoft.com/office/drawing/2014/main" id="{60D7C822-A22B-4A4D-8F60-CC41231554DC}"/>
                </a:ext>
              </a:extLst>
            </p:cNvPr>
            <p:cNvSpPr>
              <a:spLocks/>
            </p:cNvSpPr>
            <p:nvPr/>
          </p:nvSpPr>
          <p:spPr bwMode="auto">
            <a:xfrm>
              <a:off x="-7394576" y="3843338"/>
              <a:ext cx="309563" cy="288925"/>
            </a:xfrm>
            <a:custGeom>
              <a:avLst/>
              <a:gdLst>
                <a:gd name="T0" fmla="*/ 177 w 195"/>
                <a:gd name="T1" fmla="*/ 10 h 182"/>
                <a:gd name="T2" fmla="*/ 195 w 195"/>
                <a:gd name="T3" fmla="*/ 0 h 182"/>
                <a:gd name="T4" fmla="*/ 195 w 195"/>
                <a:gd name="T5" fmla="*/ 73 h 182"/>
                <a:gd name="T6" fmla="*/ 0 w 195"/>
                <a:gd name="T7" fmla="*/ 182 h 182"/>
                <a:gd name="T8" fmla="*/ 0 w 195"/>
                <a:gd name="T9" fmla="*/ 164 h 182"/>
                <a:gd name="T10" fmla="*/ 0 w 195"/>
                <a:gd name="T11" fmla="*/ 112 h 182"/>
                <a:gd name="T12" fmla="*/ 177 w 195"/>
                <a:gd name="T13" fmla="*/ 10 h 182"/>
              </a:gdLst>
              <a:ahLst/>
              <a:cxnLst>
                <a:cxn ang="0">
                  <a:pos x="T0" y="T1"/>
                </a:cxn>
                <a:cxn ang="0">
                  <a:pos x="T2" y="T3"/>
                </a:cxn>
                <a:cxn ang="0">
                  <a:pos x="T4" y="T5"/>
                </a:cxn>
                <a:cxn ang="0">
                  <a:pos x="T6" y="T7"/>
                </a:cxn>
                <a:cxn ang="0">
                  <a:pos x="T8" y="T9"/>
                </a:cxn>
                <a:cxn ang="0">
                  <a:pos x="T10" y="T11"/>
                </a:cxn>
                <a:cxn ang="0">
                  <a:pos x="T12" y="T13"/>
                </a:cxn>
              </a:cxnLst>
              <a:rect l="0" t="0" r="r" b="b"/>
              <a:pathLst>
                <a:path w="195" h="182">
                  <a:moveTo>
                    <a:pt x="177" y="10"/>
                  </a:moveTo>
                  <a:lnTo>
                    <a:pt x="195" y="0"/>
                  </a:lnTo>
                  <a:lnTo>
                    <a:pt x="195" y="73"/>
                  </a:lnTo>
                  <a:lnTo>
                    <a:pt x="0" y="182"/>
                  </a:lnTo>
                  <a:lnTo>
                    <a:pt x="0" y="164"/>
                  </a:lnTo>
                  <a:lnTo>
                    <a:pt x="0" y="112"/>
                  </a:lnTo>
                  <a:lnTo>
                    <a:pt x="177" y="1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03">
              <a:extLst>
                <a:ext uri="{FF2B5EF4-FFF2-40B4-BE49-F238E27FC236}">
                  <a16:creationId xmlns:a16="http://schemas.microsoft.com/office/drawing/2014/main" id="{6F0FD297-3728-40CB-B455-981FA08EE64B}"/>
                </a:ext>
              </a:extLst>
            </p:cNvPr>
            <p:cNvSpPr>
              <a:spLocks/>
            </p:cNvSpPr>
            <p:nvPr/>
          </p:nvSpPr>
          <p:spPr bwMode="auto">
            <a:xfrm>
              <a:off x="-7461251" y="3436938"/>
              <a:ext cx="442913" cy="514350"/>
            </a:xfrm>
            <a:custGeom>
              <a:avLst/>
              <a:gdLst>
                <a:gd name="T0" fmla="*/ 276 w 279"/>
                <a:gd name="T1" fmla="*/ 0 h 324"/>
                <a:gd name="T2" fmla="*/ 279 w 279"/>
                <a:gd name="T3" fmla="*/ 165 h 324"/>
                <a:gd name="T4" fmla="*/ 2 w 279"/>
                <a:gd name="T5" fmla="*/ 324 h 324"/>
                <a:gd name="T6" fmla="*/ 0 w 279"/>
                <a:gd name="T7" fmla="*/ 159 h 324"/>
                <a:gd name="T8" fmla="*/ 276 w 279"/>
                <a:gd name="T9" fmla="*/ 0 h 324"/>
              </a:gdLst>
              <a:ahLst/>
              <a:cxnLst>
                <a:cxn ang="0">
                  <a:pos x="T0" y="T1"/>
                </a:cxn>
                <a:cxn ang="0">
                  <a:pos x="T2" y="T3"/>
                </a:cxn>
                <a:cxn ang="0">
                  <a:pos x="T4" y="T5"/>
                </a:cxn>
                <a:cxn ang="0">
                  <a:pos x="T6" y="T7"/>
                </a:cxn>
                <a:cxn ang="0">
                  <a:pos x="T8" y="T9"/>
                </a:cxn>
              </a:cxnLst>
              <a:rect l="0" t="0" r="r" b="b"/>
              <a:pathLst>
                <a:path w="279" h="324">
                  <a:moveTo>
                    <a:pt x="276" y="0"/>
                  </a:moveTo>
                  <a:lnTo>
                    <a:pt x="279" y="165"/>
                  </a:lnTo>
                  <a:lnTo>
                    <a:pt x="2" y="324"/>
                  </a:lnTo>
                  <a:lnTo>
                    <a:pt x="0" y="159"/>
                  </a:lnTo>
                  <a:lnTo>
                    <a:pt x="27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04">
              <a:extLst>
                <a:ext uri="{FF2B5EF4-FFF2-40B4-BE49-F238E27FC236}">
                  <a16:creationId xmlns:a16="http://schemas.microsoft.com/office/drawing/2014/main" id="{A09C4967-D579-4ED6-89B9-DA18B1E19C8F}"/>
                </a:ext>
              </a:extLst>
            </p:cNvPr>
            <p:cNvSpPr>
              <a:spLocks/>
            </p:cNvSpPr>
            <p:nvPr/>
          </p:nvSpPr>
          <p:spPr bwMode="auto">
            <a:xfrm>
              <a:off x="-7916863" y="3429001"/>
              <a:ext cx="458788" cy="522288"/>
            </a:xfrm>
            <a:custGeom>
              <a:avLst/>
              <a:gdLst>
                <a:gd name="T0" fmla="*/ 289 w 289"/>
                <a:gd name="T1" fmla="*/ 329 h 329"/>
                <a:gd name="T2" fmla="*/ 3 w 289"/>
                <a:gd name="T3" fmla="*/ 164 h 329"/>
                <a:gd name="T4" fmla="*/ 0 w 289"/>
                <a:gd name="T5" fmla="*/ 0 h 329"/>
                <a:gd name="T6" fmla="*/ 287 w 289"/>
                <a:gd name="T7" fmla="*/ 164 h 329"/>
                <a:gd name="T8" fmla="*/ 289 w 289"/>
                <a:gd name="T9" fmla="*/ 329 h 329"/>
              </a:gdLst>
              <a:ahLst/>
              <a:cxnLst>
                <a:cxn ang="0">
                  <a:pos x="T0" y="T1"/>
                </a:cxn>
                <a:cxn ang="0">
                  <a:pos x="T2" y="T3"/>
                </a:cxn>
                <a:cxn ang="0">
                  <a:pos x="T4" y="T5"/>
                </a:cxn>
                <a:cxn ang="0">
                  <a:pos x="T6" y="T7"/>
                </a:cxn>
                <a:cxn ang="0">
                  <a:pos x="T8" y="T9"/>
                </a:cxn>
              </a:cxnLst>
              <a:rect l="0" t="0" r="r" b="b"/>
              <a:pathLst>
                <a:path w="289" h="329">
                  <a:moveTo>
                    <a:pt x="289" y="329"/>
                  </a:moveTo>
                  <a:lnTo>
                    <a:pt x="3" y="164"/>
                  </a:lnTo>
                  <a:lnTo>
                    <a:pt x="0" y="0"/>
                  </a:lnTo>
                  <a:lnTo>
                    <a:pt x="287" y="164"/>
                  </a:lnTo>
                  <a:lnTo>
                    <a:pt x="289" y="329"/>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05">
              <a:extLst>
                <a:ext uri="{FF2B5EF4-FFF2-40B4-BE49-F238E27FC236}">
                  <a16:creationId xmlns:a16="http://schemas.microsoft.com/office/drawing/2014/main" id="{942904DE-767A-4196-AC7E-BB488B4088AE}"/>
                </a:ext>
              </a:extLst>
            </p:cNvPr>
            <p:cNvSpPr>
              <a:spLocks/>
            </p:cNvSpPr>
            <p:nvPr/>
          </p:nvSpPr>
          <p:spPr bwMode="auto">
            <a:xfrm>
              <a:off x="-7916863" y="3181351"/>
              <a:ext cx="893763" cy="508000"/>
            </a:xfrm>
            <a:custGeom>
              <a:avLst/>
              <a:gdLst>
                <a:gd name="T0" fmla="*/ 287 w 563"/>
                <a:gd name="T1" fmla="*/ 320 h 320"/>
                <a:gd name="T2" fmla="*/ 0 w 563"/>
                <a:gd name="T3" fmla="*/ 156 h 320"/>
                <a:gd name="T4" fmla="*/ 279 w 563"/>
                <a:gd name="T5" fmla="*/ 0 h 320"/>
                <a:gd name="T6" fmla="*/ 563 w 563"/>
                <a:gd name="T7" fmla="*/ 161 h 320"/>
                <a:gd name="T8" fmla="*/ 287 w 563"/>
                <a:gd name="T9" fmla="*/ 320 h 320"/>
              </a:gdLst>
              <a:ahLst/>
              <a:cxnLst>
                <a:cxn ang="0">
                  <a:pos x="T0" y="T1"/>
                </a:cxn>
                <a:cxn ang="0">
                  <a:pos x="T2" y="T3"/>
                </a:cxn>
                <a:cxn ang="0">
                  <a:pos x="T4" y="T5"/>
                </a:cxn>
                <a:cxn ang="0">
                  <a:pos x="T6" y="T7"/>
                </a:cxn>
                <a:cxn ang="0">
                  <a:pos x="T8" y="T9"/>
                </a:cxn>
              </a:cxnLst>
              <a:rect l="0" t="0" r="r" b="b"/>
              <a:pathLst>
                <a:path w="563" h="320">
                  <a:moveTo>
                    <a:pt x="287" y="320"/>
                  </a:moveTo>
                  <a:lnTo>
                    <a:pt x="0" y="156"/>
                  </a:lnTo>
                  <a:lnTo>
                    <a:pt x="279" y="0"/>
                  </a:lnTo>
                  <a:lnTo>
                    <a:pt x="563" y="161"/>
                  </a:lnTo>
                  <a:lnTo>
                    <a:pt x="28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6">
              <a:extLst>
                <a:ext uri="{FF2B5EF4-FFF2-40B4-BE49-F238E27FC236}">
                  <a16:creationId xmlns:a16="http://schemas.microsoft.com/office/drawing/2014/main" id="{47897FF2-11D7-4795-8597-694E0A2056EE}"/>
                </a:ext>
              </a:extLst>
            </p:cNvPr>
            <p:cNvSpPr>
              <a:spLocks/>
            </p:cNvSpPr>
            <p:nvPr/>
          </p:nvSpPr>
          <p:spPr bwMode="auto">
            <a:xfrm>
              <a:off x="-7845426" y="3541713"/>
              <a:ext cx="314325" cy="293688"/>
            </a:xfrm>
            <a:custGeom>
              <a:avLst/>
              <a:gdLst>
                <a:gd name="T0" fmla="*/ 18 w 198"/>
                <a:gd name="T1" fmla="*/ 10 h 185"/>
                <a:gd name="T2" fmla="*/ 0 w 198"/>
                <a:gd name="T3" fmla="*/ 0 h 185"/>
                <a:gd name="T4" fmla="*/ 0 w 198"/>
                <a:gd name="T5" fmla="*/ 72 h 185"/>
                <a:gd name="T6" fmla="*/ 198 w 198"/>
                <a:gd name="T7" fmla="*/ 185 h 185"/>
                <a:gd name="T8" fmla="*/ 198 w 198"/>
                <a:gd name="T9" fmla="*/ 164 h 185"/>
                <a:gd name="T10" fmla="*/ 198 w 198"/>
                <a:gd name="T11" fmla="*/ 112 h 185"/>
                <a:gd name="T12" fmla="*/ 18 w 198"/>
                <a:gd name="T13" fmla="*/ 10 h 185"/>
              </a:gdLst>
              <a:ahLst/>
              <a:cxnLst>
                <a:cxn ang="0">
                  <a:pos x="T0" y="T1"/>
                </a:cxn>
                <a:cxn ang="0">
                  <a:pos x="T2" y="T3"/>
                </a:cxn>
                <a:cxn ang="0">
                  <a:pos x="T4" y="T5"/>
                </a:cxn>
                <a:cxn ang="0">
                  <a:pos x="T6" y="T7"/>
                </a:cxn>
                <a:cxn ang="0">
                  <a:pos x="T8" y="T9"/>
                </a:cxn>
                <a:cxn ang="0">
                  <a:pos x="T10" y="T11"/>
                </a:cxn>
                <a:cxn ang="0">
                  <a:pos x="T12" y="T13"/>
                </a:cxn>
              </a:cxnLst>
              <a:rect l="0" t="0" r="r" b="b"/>
              <a:pathLst>
                <a:path w="198" h="185">
                  <a:moveTo>
                    <a:pt x="18" y="10"/>
                  </a:moveTo>
                  <a:lnTo>
                    <a:pt x="0" y="0"/>
                  </a:lnTo>
                  <a:lnTo>
                    <a:pt x="0" y="72"/>
                  </a:lnTo>
                  <a:lnTo>
                    <a:pt x="198" y="185"/>
                  </a:lnTo>
                  <a:lnTo>
                    <a:pt x="198" y="164"/>
                  </a:lnTo>
                  <a:lnTo>
                    <a:pt x="198" y="112"/>
                  </a:lnTo>
                  <a:lnTo>
                    <a:pt x="18" y="1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07">
              <a:extLst>
                <a:ext uri="{FF2B5EF4-FFF2-40B4-BE49-F238E27FC236}">
                  <a16:creationId xmlns:a16="http://schemas.microsoft.com/office/drawing/2014/main" id="{BCF3DECA-1065-4A73-86AB-EC085FC9BBDA}"/>
                </a:ext>
              </a:extLst>
            </p:cNvPr>
            <p:cNvSpPr>
              <a:spLocks/>
            </p:cNvSpPr>
            <p:nvPr/>
          </p:nvSpPr>
          <p:spPr bwMode="auto">
            <a:xfrm>
              <a:off x="-7394576" y="3541713"/>
              <a:ext cx="309563" cy="288925"/>
            </a:xfrm>
            <a:custGeom>
              <a:avLst/>
              <a:gdLst>
                <a:gd name="T0" fmla="*/ 177 w 195"/>
                <a:gd name="T1" fmla="*/ 10 h 182"/>
                <a:gd name="T2" fmla="*/ 195 w 195"/>
                <a:gd name="T3" fmla="*/ 0 h 182"/>
                <a:gd name="T4" fmla="*/ 195 w 195"/>
                <a:gd name="T5" fmla="*/ 72 h 182"/>
                <a:gd name="T6" fmla="*/ 0 w 195"/>
                <a:gd name="T7" fmla="*/ 182 h 182"/>
                <a:gd name="T8" fmla="*/ 0 w 195"/>
                <a:gd name="T9" fmla="*/ 161 h 182"/>
                <a:gd name="T10" fmla="*/ 0 w 195"/>
                <a:gd name="T11" fmla="*/ 109 h 182"/>
                <a:gd name="T12" fmla="*/ 177 w 195"/>
                <a:gd name="T13" fmla="*/ 10 h 182"/>
              </a:gdLst>
              <a:ahLst/>
              <a:cxnLst>
                <a:cxn ang="0">
                  <a:pos x="T0" y="T1"/>
                </a:cxn>
                <a:cxn ang="0">
                  <a:pos x="T2" y="T3"/>
                </a:cxn>
                <a:cxn ang="0">
                  <a:pos x="T4" y="T5"/>
                </a:cxn>
                <a:cxn ang="0">
                  <a:pos x="T6" y="T7"/>
                </a:cxn>
                <a:cxn ang="0">
                  <a:pos x="T8" y="T9"/>
                </a:cxn>
                <a:cxn ang="0">
                  <a:pos x="T10" y="T11"/>
                </a:cxn>
                <a:cxn ang="0">
                  <a:pos x="T12" y="T13"/>
                </a:cxn>
              </a:cxnLst>
              <a:rect l="0" t="0" r="r" b="b"/>
              <a:pathLst>
                <a:path w="195" h="182">
                  <a:moveTo>
                    <a:pt x="177" y="10"/>
                  </a:moveTo>
                  <a:lnTo>
                    <a:pt x="195" y="0"/>
                  </a:lnTo>
                  <a:lnTo>
                    <a:pt x="195" y="72"/>
                  </a:lnTo>
                  <a:lnTo>
                    <a:pt x="0" y="182"/>
                  </a:lnTo>
                  <a:lnTo>
                    <a:pt x="0" y="161"/>
                  </a:lnTo>
                  <a:lnTo>
                    <a:pt x="0" y="109"/>
                  </a:lnTo>
                  <a:lnTo>
                    <a:pt x="177" y="1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08">
              <a:extLst>
                <a:ext uri="{FF2B5EF4-FFF2-40B4-BE49-F238E27FC236}">
                  <a16:creationId xmlns:a16="http://schemas.microsoft.com/office/drawing/2014/main" id="{EBD4FABA-D58B-485A-BD94-6BFE766FFE2A}"/>
                </a:ext>
              </a:extLst>
            </p:cNvPr>
            <p:cNvSpPr>
              <a:spLocks/>
            </p:cNvSpPr>
            <p:nvPr/>
          </p:nvSpPr>
          <p:spPr bwMode="auto">
            <a:xfrm>
              <a:off x="-7461251" y="3140076"/>
              <a:ext cx="442913" cy="512763"/>
            </a:xfrm>
            <a:custGeom>
              <a:avLst/>
              <a:gdLst>
                <a:gd name="T0" fmla="*/ 276 w 279"/>
                <a:gd name="T1" fmla="*/ 0 h 323"/>
                <a:gd name="T2" fmla="*/ 279 w 279"/>
                <a:gd name="T3" fmla="*/ 164 h 323"/>
                <a:gd name="T4" fmla="*/ 2 w 279"/>
                <a:gd name="T5" fmla="*/ 323 h 323"/>
                <a:gd name="T6" fmla="*/ 0 w 279"/>
                <a:gd name="T7" fmla="*/ 159 h 323"/>
                <a:gd name="T8" fmla="*/ 276 w 279"/>
                <a:gd name="T9" fmla="*/ 0 h 323"/>
              </a:gdLst>
              <a:ahLst/>
              <a:cxnLst>
                <a:cxn ang="0">
                  <a:pos x="T0" y="T1"/>
                </a:cxn>
                <a:cxn ang="0">
                  <a:pos x="T2" y="T3"/>
                </a:cxn>
                <a:cxn ang="0">
                  <a:pos x="T4" y="T5"/>
                </a:cxn>
                <a:cxn ang="0">
                  <a:pos x="T6" y="T7"/>
                </a:cxn>
                <a:cxn ang="0">
                  <a:pos x="T8" y="T9"/>
                </a:cxn>
              </a:cxnLst>
              <a:rect l="0" t="0" r="r" b="b"/>
              <a:pathLst>
                <a:path w="279" h="323">
                  <a:moveTo>
                    <a:pt x="276" y="0"/>
                  </a:moveTo>
                  <a:lnTo>
                    <a:pt x="279" y="164"/>
                  </a:lnTo>
                  <a:lnTo>
                    <a:pt x="2" y="323"/>
                  </a:lnTo>
                  <a:lnTo>
                    <a:pt x="0" y="159"/>
                  </a:lnTo>
                  <a:lnTo>
                    <a:pt x="27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309">
              <a:extLst>
                <a:ext uri="{FF2B5EF4-FFF2-40B4-BE49-F238E27FC236}">
                  <a16:creationId xmlns:a16="http://schemas.microsoft.com/office/drawing/2014/main" id="{A42A3416-1D6C-4244-8E42-460F830F7BA9}"/>
                </a:ext>
              </a:extLst>
            </p:cNvPr>
            <p:cNvSpPr>
              <a:spLocks/>
            </p:cNvSpPr>
            <p:nvPr/>
          </p:nvSpPr>
          <p:spPr bwMode="auto">
            <a:xfrm>
              <a:off x="-7916863" y="3130551"/>
              <a:ext cx="458788" cy="522288"/>
            </a:xfrm>
            <a:custGeom>
              <a:avLst/>
              <a:gdLst>
                <a:gd name="T0" fmla="*/ 289 w 289"/>
                <a:gd name="T1" fmla="*/ 329 h 329"/>
                <a:gd name="T2" fmla="*/ 3 w 289"/>
                <a:gd name="T3" fmla="*/ 165 h 329"/>
                <a:gd name="T4" fmla="*/ 0 w 289"/>
                <a:gd name="T5" fmla="*/ 0 h 329"/>
                <a:gd name="T6" fmla="*/ 287 w 289"/>
                <a:gd name="T7" fmla="*/ 165 h 329"/>
                <a:gd name="T8" fmla="*/ 289 w 289"/>
                <a:gd name="T9" fmla="*/ 329 h 329"/>
              </a:gdLst>
              <a:ahLst/>
              <a:cxnLst>
                <a:cxn ang="0">
                  <a:pos x="T0" y="T1"/>
                </a:cxn>
                <a:cxn ang="0">
                  <a:pos x="T2" y="T3"/>
                </a:cxn>
                <a:cxn ang="0">
                  <a:pos x="T4" y="T5"/>
                </a:cxn>
                <a:cxn ang="0">
                  <a:pos x="T6" y="T7"/>
                </a:cxn>
                <a:cxn ang="0">
                  <a:pos x="T8" y="T9"/>
                </a:cxn>
              </a:cxnLst>
              <a:rect l="0" t="0" r="r" b="b"/>
              <a:pathLst>
                <a:path w="289" h="329">
                  <a:moveTo>
                    <a:pt x="289" y="329"/>
                  </a:moveTo>
                  <a:lnTo>
                    <a:pt x="3" y="165"/>
                  </a:lnTo>
                  <a:lnTo>
                    <a:pt x="0" y="0"/>
                  </a:lnTo>
                  <a:lnTo>
                    <a:pt x="287" y="165"/>
                  </a:lnTo>
                  <a:lnTo>
                    <a:pt x="289" y="329"/>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0">
              <a:extLst>
                <a:ext uri="{FF2B5EF4-FFF2-40B4-BE49-F238E27FC236}">
                  <a16:creationId xmlns:a16="http://schemas.microsoft.com/office/drawing/2014/main" id="{86418598-50E5-4C24-89D0-C3778C26565D}"/>
                </a:ext>
              </a:extLst>
            </p:cNvPr>
            <p:cNvSpPr>
              <a:spLocks/>
            </p:cNvSpPr>
            <p:nvPr/>
          </p:nvSpPr>
          <p:spPr bwMode="auto">
            <a:xfrm>
              <a:off x="-7916863" y="2882901"/>
              <a:ext cx="893763" cy="509588"/>
            </a:xfrm>
            <a:custGeom>
              <a:avLst/>
              <a:gdLst>
                <a:gd name="T0" fmla="*/ 287 w 563"/>
                <a:gd name="T1" fmla="*/ 321 h 321"/>
                <a:gd name="T2" fmla="*/ 0 w 563"/>
                <a:gd name="T3" fmla="*/ 156 h 321"/>
                <a:gd name="T4" fmla="*/ 279 w 563"/>
                <a:gd name="T5" fmla="*/ 0 h 321"/>
                <a:gd name="T6" fmla="*/ 563 w 563"/>
                <a:gd name="T7" fmla="*/ 162 h 321"/>
                <a:gd name="T8" fmla="*/ 287 w 563"/>
                <a:gd name="T9" fmla="*/ 321 h 321"/>
              </a:gdLst>
              <a:ahLst/>
              <a:cxnLst>
                <a:cxn ang="0">
                  <a:pos x="T0" y="T1"/>
                </a:cxn>
                <a:cxn ang="0">
                  <a:pos x="T2" y="T3"/>
                </a:cxn>
                <a:cxn ang="0">
                  <a:pos x="T4" y="T5"/>
                </a:cxn>
                <a:cxn ang="0">
                  <a:pos x="T6" y="T7"/>
                </a:cxn>
                <a:cxn ang="0">
                  <a:pos x="T8" y="T9"/>
                </a:cxn>
              </a:cxnLst>
              <a:rect l="0" t="0" r="r" b="b"/>
              <a:pathLst>
                <a:path w="563" h="321">
                  <a:moveTo>
                    <a:pt x="287" y="321"/>
                  </a:moveTo>
                  <a:lnTo>
                    <a:pt x="0" y="156"/>
                  </a:lnTo>
                  <a:lnTo>
                    <a:pt x="279" y="0"/>
                  </a:lnTo>
                  <a:lnTo>
                    <a:pt x="563" y="162"/>
                  </a:lnTo>
                  <a:lnTo>
                    <a:pt x="287" y="3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11">
              <a:extLst>
                <a:ext uri="{FF2B5EF4-FFF2-40B4-BE49-F238E27FC236}">
                  <a16:creationId xmlns:a16="http://schemas.microsoft.com/office/drawing/2014/main" id="{A1DF192F-6819-452B-97EE-ACB7D8D10FF6}"/>
                </a:ext>
              </a:extLst>
            </p:cNvPr>
            <p:cNvSpPr>
              <a:spLocks/>
            </p:cNvSpPr>
            <p:nvPr/>
          </p:nvSpPr>
          <p:spPr bwMode="auto">
            <a:xfrm>
              <a:off x="-7845426" y="3243263"/>
              <a:ext cx="314325" cy="293688"/>
            </a:xfrm>
            <a:custGeom>
              <a:avLst/>
              <a:gdLst>
                <a:gd name="T0" fmla="*/ 18 w 198"/>
                <a:gd name="T1" fmla="*/ 10 h 185"/>
                <a:gd name="T2" fmla="*/ 0 w 198"/>
                <a:gd name="T3" fmla="*/ 0 h 185"/>
                <a:gd name="T4" fmla="*/ 0 w 198"/>
                <a:gd name="T5" fmla="*/ 73 h 185"/>
                <a:gd name="T6" fmla="*/ 198 w 198"/>
                <a:gd name="T7" fmla="*/ 185 h 185"/>
                <a:gd name="T8" fmla="*/ 198 w 198"/>
                <a:gd name="T9" fmla="*/ 164 h 185"/>
                <a:gd name="T10" fmla="*/ 198 w 198"/>
                <a:gd name="T11" fmla="*/ 112 h 185"/>
                <a:gd name="T12" fmla="*/ 18 w 198"/>
                <a:gd name="T13" fmla="*/ 10 h 185"/>
              </a:gdLst>
              <a:ahLst/>
              <a:cxnLst>
                <a:cxn ang="0">
                  <a:pos x="T0" y="T1"/>
                </a:cxn>
                <a:cxn ang="0">
                  <a:pos x="T2" y="T3"/>
                </a:cxn>
                <a:cxn ang="0">
                  <a:pos x="T4" y="T5"/>
                </a:cxn>
                <a:cxn ang="0">
                  <a:pos x="T6" y="T7"/>
                </a:cxn>
                <a:cxn ang="0">
                  <a:pos x="T8" y="T9"/>
                </a:cxn>
                <a:cxn ang="0">
                  <a:pos x="T10" y="T11"/>
                </a:cxn>
                <a:cxn ang="0">
                  <a:pos x="T12" y="T13"/>
                </a:cxn>
              </a:cxnLst>
              <a:rect l="0" t="0" r="r" b="b"/>
              <a:pathLst>
                <a:path w="198" h="185">
                  <a:moveTo>
                    <a:pt x="18" y="10"/>
                  </a:moveTo>
                  <a:lnTo>
                    <a:pt x="0" y="0"/>
                  </a:lnTo>
                  <a:lnTo>
                    <a:pt x="0" y="73"/>
                  </a:lnTo>
                  <a:lnTo>
                    <a:pt x="198" y="185"/>
                  </a:lnTo>
                  <a:lnTo>
                    <a:pt x="198" y="164"/>
                  </a:lnTo>
                  <a:lnTo>
                    <a:pt x="198" y="112"/>
                  </a:lnTo>
                  <a:lnTo>
                    <a:pt x="18" y="1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12">
              <a:extLst>
                <a:ext uri="{FF2B5EF4-FFF2-40B4-BE49-F238E27FC236}">
                  <a16:creationId xmlns:a16="http://schemas.microsoft.com/office/drawing/2014/main" id="{2D9F5896-EB4A-43F1-9FEB-D8D8855E100B}"/>
                </a:ext>
              </a:extLst>
            </p:cNvPr>
            <p:cNvSpPr>
              <a:spLocks/>
            </p:cNvSpPr>
            <p:nvPr/>
          </p:nvSpPr>
          <p:spPr bwMode="auto">
            <a:xfrm>
              <a:off x="-7394576" y="3243263"/>
              <a:ext cx="309563" cy="288925"/>
            </a:xfrm>
            <a:custGeom>
              <a:avLst/>
              <a:gdLst>
                <a:gd name="T0" fmla="*/ 177 w 195"/>
                <a:gd name="T1" fmla="*/ 10 h 182"/>
                <a:gd name="T2" fmla="*/ 195 w 195"/>
                <a:gd name="T3" fmla="*/ 0 h 182"/>
                <a:gd name="T4" fmla="*/ 195 w 195"/>
                <a:gd name="T5" fmla="*/ 73 h 182"/>
                <a:gd name="T6" fmla="*/ 0 w 195"/>
                <a:gd name="T7" fmla="*/ 182 h 182"/>
                <a:gd name="T8" fmla="*/ 0 w 195"/>
                <a:gd name="T9" fmla="*/ 164 h 182"/>
                <a:gd name="T10" fmla="*/ 0 w 195"/>
                <a:gd name="T11" fmla="*/ 112 h 182"/>
                <a:gd name="T12" fmla="*/ 177 w 195"/>
                <a:gd name="T13" fmla="*/ 10 h 182"/>
              </a:gdLst>
              <a:ahLst/>
              <a:cxnLst>
                <a:cxn ang="0">
                  <a:pos x="T0" y="T1"/>
                </a:cxn>
                <a:cxn ang="0">
                  <a:pos x="T2" y="T3"/>
                </a:cxn>
                <a:cxn ang="0">
                  <a:pos x="T4" y="T5"/>
                </a:cxn>
                <a:cxn ang="0">
                  <a:pos x="T6" y="T7"/>
                </a:cxn>
                <a:cxn ang="0">
                  <a:pos x="T8" y="T9"/>
                </a:cxn>
                <a:cxn ang="0">
                  <a:pos x="T10" y="T11"/>
                </a:cxn>
                <a:cxn ang="0">
                  <a:pos x="T12" y="T13"/>
                </a:cxn>
              </a:cxnLst>
              <a:rect l="0" t="0" r="r" b="b"/>
              <a:pathLst>
                <a:path w="195" h="182">
                  <a:moveTo>
                    <a:pt x="177" y="10"/>
                  </a:moveTo>
                  <a:lnTo>
                    <a:pt x="195" y="0"/>
                  </a:lnTo>
                  <a:lnTo>
                    <a:pt x="195" y="73"/>
                  </a:lnTo>
                  <a:lnTo>
                    <a:pt x="0" y="182"/>
                  </a:lnTo>
                  <a:lnTo>
                    <a:pt x="0" y="164"/>
                  </a:lnTo>
                  <a:lnTo>
                    <a:pt x="0" y="112"/>
                  </a:lnTo>
                  <a:lnTo>
                    <a:pt x="177" y="1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13">
              <a:extLst>
                <a:ext uri="{FF2B5EF4-FFF2-40B4-BE49-F238E27FC236}">
                  <a16:creationId xmlns:a16="http://schemas.microsoft.com/office/drawing/2014/main" id="{E3491F7A-23D3-4DD1-8A0A-B1F6737062AE}"/>
                </a:ext>
              </a:extLst>
            </p:cNvPr>
            <p:cNvSpPr>
              <a:spLocks/>
            </p:cNvSpPr>
            <p:nvPr/>
          </p:nvSpPr>
          <p:spPr bwMode="auto">
            <a:xfrm>
              <a:off x="-7461251" y="2836863"/>
              <a:ext cx="442913" cy="509588"/>
            </a:xfrm>
            <a:custGeom>
              <a:avLst/>
              <a:gdLst>
                <a:gd name="T0" fmla="*/ 276 w 279"/>
                <a:gd name="T1" fmla="*/ 0 h 321"/>
                <a:gd name="T2" fmla="*/ 279 w 279"/>
                <a:gd name="T3" fmla="*/ 165 h 321"/>
                <a:gd name="T4" fmla="*/ 2 w 279"/>
                <a:gd name="T5" fmla="*/ 321 h 321"/>
                <a:gd name="T6" fmla="*/ 0 w 279"/>
                <a:gd name="T7" fmla="*/ 159 h 321"/>
                <a:gd name="T8" fmla="*/ 276 w 279"/>
                <a:gd name="T9" fmla="*/ 0 h 321"/>
              </a:gdLst>
              <a:ahLst/>
              <a:cxnLst>
                <a:cxn ang="0">
                  <a:pos x="T0" y="T1"/>
                </a:cxn>
                <a:cxn ang="0">
                  <a:pos x="T2" y="T3"/>
                </a:cxn>
                <a:cxn ang="0">
                  <a:pos x="T4" y="T5"/>
                </a:cxn>
                <a:cxn ang="0">
                  <a:pos x="T6" y="T7"/>
                </a:cxn>
                <a:cxn ang="0">
                  <a:pos x="T8" y="T9"/>
                </a:cxn>
              </a:cxnLst>
              <a:rect l="0" t="0" r="r" b="b"/>
              <a:pathLst>
                <a:path w="279" h="321">
                  <a:moveTo>
                    <a:pt x="276" y="0"/>
                  </a:moveTo>
                  <a:lnTo>
                    <a:pt x="279" y="165"/>
                  </a:lnTo>
                  <a:lnTo>
                    <a:pt x="2" y="321"/>
                  </a:lnTo>
                  <a:lnTo>
                    <a:pt x="0" y="159"/>
                  </a:lnTo>
                  <a:lnTo>
                    <a:pt x="27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4">
              <a:extLst>
                <a:ext uri="{FF2B5EF4-FFF2-40B4-BE49-F238E27FC236}">
                  <a16:creationId xmlns:a16="http://schemas.microsoft.com/office/drawing/2014/main" id="{C18353E4-E6C6-4A6B-AA66-1699A09FC373}"/>
                </a:ext>
              </a:extLst>
            </p:cNvPr>
            <p:cNvSpPr>
              <a:spLocks/>
            </p:cNvSpPr>
            <p:nvPr/>
          </p:nvSpPr>
          <p:spPr bwMode="auto">
            <a:xfrm>
              <a:off x="-7916863" y="2828926"/>
              <a:ext cx="458788" cy="517525"/>
            </a:xfrm>
            <a:custGeom>
              <a:avLst/>
              <a:gdLst>
                <a:gd name="T0" fmla="*/ 289 w 289"/>
                <a:gd name="T1" fmla="*/ 326 h 326"/>
                <a:gd name="T2" fmla="*/ 3 w 289"/>
                <a:gd name="T3" fmla="*/ 164 h 326"/>
                <a:gd name="T4" fmla="*/ 0 w 289"/>
                <a:gd name="T5" fmla="*/ 0 h 326"/>
                <a:gd name="T6" fmla="*/ 287 w 289"/>
                <a:gd name="T7" fmla="*/ 164 h 326"/>
                <a:gd name="T8" fmla="*/ 289 w 289"/>
                <a:gd name="T9" fmla="*/ 326 h 326"/>
              </a:gdLst>
              <a:ahLst/>
              <a:cxnLst>
                <a:cxn ang="0">
                  <a:pos x="T0" y="T1"/>
                </a:cxn>
                <a:cxn ang="0">
                  <a:pos x="T2" y="T3"/>
                </a:cxn>
                <a:cxn ang="0">
                  <a:pos x="T4" y="T5"/>
                </a:cxn>
                <a:cxn ang="0">
                  <a:pos x="T6" y="T7"/>
                </a:cxn>
                <a:cxn ang="0">
                  <a:pos x="T8" y="T9"/>
                </a:cxn>
              </a:cxnLst>
              <a:rect l="0" t="0" r="r" b="b"/>
              <a:pathLst>
                <a:path w="289" h="326">
                  <a:moveTo>
                    <a:pt x="289" y="326"/>
                  </a:moveTo>
                  <a:lnTo>
                    <a:pt x="3" y="164"/>
                  </a:lnTo>
                  <a:lnTo>
                    <a:pt x="0" y="0"/>
                  </a:lnTo>
                  <a:lnTo>
                    <a:pt x="287" y="164"/>
                  </a:lnTo>
                  <a:lnTo>
                    <a:pt x="289" y="326"/>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5">
              <a:extLst>
                <a:ext uri="{FF2B5EF4-FFF2-40B4-BE49-F238E27FC236}">
                  <a16:creationId xmlns:a16="http://schemas.microsoft.com/office/drawing/2014/main" id="{64577DBF-2D27-4610-8634-5E79B67213E6}"/>
                </a:ext>
              </a:extLst>
            </p:cNvPr>
            <p:cNvSpPr>
              <a:spLocks/>
            </p:cNvSpPr>
            <p:nvPr/>
          </p:nvSpPr>
          <p:spPr bwMode="auto">
            <a:xfrm>
              <a:off x="-7916863" y="2581276"/>
              <a:ext cx="893763" cy="508000"/>
            </a:xfrm>
            <a:custGeom>
              <a:avLst/>
              <a:gdLst>
                <a:gd name="T0" fmla="*/ 287 w 563"/>
                <a:gd name="T1" fmla="*/ 320 h 320"/>
                <a:gd name="T2" fmla="*/ 0 w 563"/>
                <a:gd name="T3" fmla="*/ 156 h 320"/>
                <a:gd name="T4" fmla="*/ 279 w 563"/>
                <a:gd name="T5" fmla="*/ 0 h 320"/>
                <a:gd name="T6" fmla="*/ 563 w 563"/>
                <a:gd name="T7" fmla="*/ 161 h 320"/>
                <a:gd name="T8" fmla="*/ 287 w 563"/>
                <a:gd name="T9" fmla="*/ 320 h 320"/>
              </a:gdLst>
              <a:ahLst/>
              <a:cxnLst>
                <a:cxn ang="0">
                  <a:pos x="T0" y="T1"/>
                </a:cxn>
                <a:cxn ang="0">
                  <a:pos x="T2" y="T3"/>
                </a:cxn>
                <a:cxn ang="0">
                  <a:pos x="T4" y="T5"/>
                </a:cxn>
                <a:cxn ang="0">
                  <a:pos x="T6" y="T7"/>
                </a:cxn>
                <a:cxn ang="0">
                  <a:pos x="T8" y="T9"/>
                </a:cxn>
              </a:cxnLst>
              <a:rect l="0" t="0" r="r" b="b"/>
              <a:pathLst>
                <a:path w="563" h="320">
                  <a:moveTo>
                    <a:pt x="287" y="320"/>
                  </a:moveTo>
                  <a:lnTo>
                    <a:pt x="0" y="156"/>
                  </a:lnTo>
                  <a:lnTo>
                    <a:pt x="279" y="0"/>
                  </a:lnTo>
                  <a:lnTo>
                    <a:pt x="563" y="161"/>
                  </a:lnTo>
                  <a:lnTo>
                    <a:pt x="28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16">
              <a:extLst>
                <a:ext uri="{FF2B5EF4-FFF2-40B4-BE49-F238E27FC236}">
                  <a16:creationId xmlns:a16="http://schemas.microsoft.com/office/drawing/2014/main" id="{043DFB46-4808-481A-8723-C0092852F484}"/>
                </a:ext>
              </a:extLst>
            </p:cNvPr>
            <p:cNvSpPr>
              <a:spLocks/>
            </p:cNvSpPr>
            <p:nvPr/>
          </p:nvSpPr>
          <p:spPr bwMode="auto">
            <a:xfrm>
              <a:off x="-7845426" y="2941638"/>
              <a:ext cx="314325" cy="293688"/>
            </a:xfrm>
            <a:custGeom>
              <a:avLst/>
              <a:gdLst>
                <a:gd name="T0" fmla="*/ 18 w 198"/>
                <a:gd name="T1" fmla="*/ 10 h 185"/>
                <a:gd name="T2" fmla="*/ 0 w 198"/>
                <a:gd name="T3" fmla="*/ 0 h 185"/>
                <a:gd name="T4" fmla="*/ 0 w 198"/>
                <a:gd name="T5" fmla="*/ 73 h 185"/>
                <a:gd name="T6" fmla="*/ 198 w 198"/>
                <a:gd name="T7" fmla="*/ 185 h 185"/>
                <a:gd name="T8" fmla="*/ 198 w 198"/>
                <a:gd name="T9" fmla="*/ 164 h 185"/>
                <a:gd name="T10" fmla="*/ 198 w 198"/>
                <a:gd name="T11" fmla="*/ 112 h 185"/>
                <a:gd name="T12" fmla="*/ 18 w 198"/>
                <a:gd name="T13" fmla="*/ 10 h 185"/>
              </a:gdLst>
              <a:ahLst/>
              <a:cxnLst>
                <a:cxn ang="0">
                  <a:pos x="T0" y="T1"/>
                </a:cxn>
                <a:cxn ang="0">
                  <a:pos x="T2" y="T3"/>
                </a:cxn>
                <a:cxn ang="0">
                  <a:pos x="T4" y="T5"/>
                </a:cxn>
                <a:cxn ang="0">
                  <a:pos x="T6" y="T7"/>
                </a:cxn>
                <a:cxn ang="0">
                  <a:pos x="T8" y="T9"/>
                </a:cxn>
                <a:cxn ang="0">
                  <a:pos x="T10" y="T11"/>
                </a:cxn>
                <a:cxn ang="0">
                  <a:pos x="T12" y="T13"/>
                </a:cxn>
              </a:cxnLst>
              <a:rect l="0" t="0" r="r" b="b"/>
              <a:pathLst>
                <a:path w="198" h="185">
                  <a:moveTo>
                    <a:pt x="18" y="10"/>
                  </a:moveTo>
                  <a:lnTo>
                    <a:pt x="0" y="0"/>
                  </a:lnTo>
                  <a:lnTo>
                    <a:pt x="0" y="73"/>
                  </a:lnTo>
                  <a:lnTo>
                    <a:pt x="198" y="185"/>
                  </a:lnTo>
                  <a:lnTo>
                    <a:pt x="198" y="164"/>
                  </a:lnTo>
                  <a:lnTo>
                    <a:pt x="198" y="112"/>
                  </a:lnTo>
                  <a:lnTo>
                    <a:pt x="18" y="1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17">
              <a:extLst>
                <a:ext uri="{FF2B5EF4-FFF2-40B4-BE49-F238E27FC236}">
                  <a16:creationId xmlns:a16="http://schemas.microsoft.com/office/drawing/2014/main" id="{23CB630D-F831-4CDB-8075-A3BBA45C7FCA}"/>
                </a:ext>
              </a:extLst>
            </p:cNvPr>
            <p:cNvSpPr>
              <a:spLocks/>
            </p:cNvSpPr>
            <p:nvPr/>
          </p:nvSpPr>
          <p:spPr bwMode="auto">
            <a:xfrm>
              <a:off x="-7394576" y="2941638"/>
              <a:ext cx="309563" cy="288925"/>
            </a:xfrm>
            <a:custGeom>
              <a:avLst/>
              <a:gdLst>
                <a:gd name="T0" fmla="*/ 177 w 195"/>
                <a:gd name="T1" fmla="*/ 10 h 182"/>
                <a:gd name="T2" fmla="*/ 195 w 195"/>
                <a:gd name="T3" fmla="*/ 0 h 182"/>
                <a:gd name="T4" fmla="*/ 195 w 195"/>
                <a:gd name="T5" fmla="*/ 73 h 182"/>
                <a:gd name="T6" fmla="*/ 0 w 195"/>
                <a:gd name="T7" fmla="*/ 182 h 182"/>
                <a:gd name="T8" fmla="*/ 0 w 195"/>
                <a:gd name="T9" fmla="*/ 161 h 182"/>
                <a:gd name="T10" fmla="*/ 0 w 195"/>
                <a:gd name="T11" fmla="*/ 109 h 182"/>
                <a:gd name="T12" fmla="*/ 177 w 195"/>
                <a:gd name="T13" fmla="*/ 10 h 182"/>
              </a:gdLst>
              <a:ahLst/>
              <a:cxnLst>
                <a:cxn ang="0">
                  <a:pos x="T0" y="T1"/>
                </a:cxn>
                <a:cxn ang="0">
                  <a:pos x="T2" y="T3"/>
                </a:cxn>
                <a:cxn ang="0">
                  <a:pos x="T4" y="T5"/>
                </a:cxn>
                <a:cxn ang="0">
                  <a:pos x="T6" y="T7"/>
                </a:cxn>
                <a:cxn ang="0">
                  <a:pos x="T8" y="T9"/>
                </a:cxn>
                <a:cxn ang="0">
                  <a:pos x="T10" y="T11"/>
                </a:cxn>
                <a:cxn ang="0">
                  <a:pos x="T12" y="T13"/>
                </a:cxn>
              </a:cxnLst>
              <a:rect l="0" t="0" r="r" b="b"/>
              <a:pathLst>
                <a:path w="195" h="182">
                  <a:moveTo>
                    <a:pt x="177" y="10"/>
                  </a:moveTo>
                  <a:lnTo>
                    <a:pt x="195" y="0"/>
                  </a:lnTo>
                  <a:lnTo>
                    <a:pt x="195" y="73"/>
                  </a:lnTo>
                  <a:lnTo>
                    <a:pt x="0" y="182"/>
                  </a:lnTo>
                  <a:lnTo>
                    <a:pt x="0" y="161"/>
                  </a:lnTo>
                  <a:lnTo>
                    <a:pt x="0" y="109"/>
                  </a:lnTo>
                  <a:lnTo>
                    <a:pt x="177" y="1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318">
              <a:extLst>
                <a:ext uri="{FF2B5EF4-FFF2-40B4-BE49-F238E27FC236}">
                  <a16:creationId xmlns:a16="http://schemas.microsoft.com/office/drawing/2014/main" id="{93472B1F-37CF-4EE7-B850-876B8B065838}"/>
                </a:ext>
              </a:extLst>
            </p:cNvPr>
            <p:cNvSpPr>
              <a:spLocks/>
            </p:cNvSpPr>
            <p:nvPr/>
          </p:nvSpPr>
          <p:spPr bwMode="auto">
            <a:xfrm>
              <a:off x="-7461251" y="2540001"/>
              <a:ext cx="442913" cy="512763"/>
            </a:xfrm>
            <a:custGeom>
              <a:avLst/>
              <a:gdLst>
                <a:gd name="T0" fmla="*/ 276 w 279"/>
                <a:gd name="T1" fmla="*/ 0 h 323"/>
                <a:gd name="T2" fmla="*/ 279 w 279"/>
                <a:gd name="T3" fmla="*/ 164 h 323"/>
                <a:gd name="T4" fmla="*/ 2 w 279"/>
                <a:gd name="T5" fmla="*/ 323 h 323"/>
                <a:gd name="T6" fmla="*/ 0 w 279"/>
                <a:gd name="T7" fmla="*/ 159 h 323"/>
                <a:gd name="T8" fmla="*/ 276 w 279"/>
                <a:gd name="T9" fmla="*/ 0 h 323"/>
              </a:gdLst>
              <a:ahLst/>
              <a:cxnLst>
                <a:cxn ang="0">
                  <a:pos x="T0" y="T1"/>
                </a:cxn>
                <a:cxn ang="0">
                  <a:pos x="T2" y="T3"/>
                </a:cxn>
                <a:cxn ang="0">
                  <a:pos x="T4" y="T5"/>
                </a:cxn>
                <a:cxn ang="0">
                  <a:pos x="T6" y="T7"/>
                </a:cxn>
                <a:cxn ang="0">
                  <a:pos x="T8" y="T9"/>
                </a:cxn>
              </a:cxnLst>
              <a:rect l="0" t="0" r="r" b="b"/>
              <a:pathLst>
                <a:path w="279" h="323">
                  <a:moveTo>
                    <a:pt x="276" y="0"/>
                  </a:moveTo>
                  <a:lnTo>
                    <a:pt x="279" y="164"/>
                  </a:lnTo>
                  <a:lnTo>
                    <a:pt x="2" y="323"/>
                  </a:lnTo>
                  <a:lnTo>
                    <a:pt x="0" y="159"/>
                  </a:lnTo>
                  <a:lnTo>
                    <a:pt x="27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319">
              <a:extLst>
                <a:ext uri="{FF2B5EF4-FFF2-40B4-BE49-F238E27FC236}">
                  <a16:creationId xmlns:a16="http://schemas.microsoft.com/office/drawing/2014/main" id="{929B4A3D-8E2C-4FE9-91B9-CB787A7B7F28}"/>
                </a:ext>
              </a:extLst>
            </p:cNvPr>
            <p:cNvSpPr>
              <a:spLocks/>
            </p:cNvSpPr>
            <p:nvPr/>
          </p:nvSpPr>
          <p:spPr bwMode="auto">
            <a:xfrm>
              <a:off x="-7916863" y="2530476"/>
              <a:ext cx="458788" cy="522288"/>
            </a:xfrm>
            <a:custGeom>
              <a:avLst/>
              <a:gdLst>
                <a:gd name="T0" fmla="*/ 289 w 289"/>
                <a:gd name="T1" fmla="*/ 329 h 329"/>
                <a:gd name="T2" fmla="*/ 3 w 289"/>
                <a:gd name="T3" fmla="*/ 165 h 329"/>
                <a:gd name="T4" fmla="*/ 0 w 289"/>
                <a:gd name="T5" fmla="*/ 0 h 329"/>
                <a:gd name="T6" fmla="*/ 287 w 289"/>
                <a:gd name="T7" fmla="*/ 165 h 329"/>
                <a:gd name="T8" fmla="*/ 289 w 289"/>
                <a:gd name="T9" fmla="*/ 329 h 329"/>
              </a:gdLst>
              <a:ahLst/>
              <a:cxnLst>
                <a:cxn ang="0">
                  <a:pos x="T0" y="T1"/>
                </a:cxn>
                <a:cxn ang="0">
                  <a:pos x="T2" y="T3"/>
                </a:cxn>
                <a:cxn ang="0">
                  <a:pos x="T4" y="T5"/>
                </a:cxn>
                <a:cxn ang="0">
                  <a:pos x="T6" y="T7"/>
                </a:cxn>
                <a:cxn ang="0">
                  <a:pos x="T8" y="T9"/>
                </a:cxn>
              </a:cxnLst>
              <a:rect l="0" t="0" r="r" b="b"/>
              <a:pathLst>
                <a:path w="289" h="329">
                  <a:moveTo>
                    <a:pt x="289" y="329"/>
                  </a:moveTo>
                  <a:lnTo>
                    <a:pt x="3" y="165"/>
                  </a:lnTo>
                  <a:lnTo>
                    <a:pt x="0" y="0"/>
                  </a:lnTo>
                  <a:lnTo>
                    <a:pt x="287" y="165"/>
                  </a:lnTo>
                  <a:lnTo>
                    <a:pt x="289" y="329"/>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320">
              <a:extLst>
                <a:ext uri="{FF2B5EF4-FFF2-40B4-BE49-F238E27FC236}">
                  <a16:creationId xmlns:a16="http://schemas.microsoft.com/office/drawing/2014/main" id="{8C013E06-8346-4C77-92C9-814C2A15D738}"/>
                </a:ext>
              </a:extLst>
            </p:cNvPr>
            <p:cNvSpPr>
              <a:spLocks/>
            </p:cNvSpPr>
            <p:nvPr/>
          </p:nvSpPr>
          <p:spPr bwMode="auto">
            <a:xfrm>
              <a:off x="-7916863" y="2282826"/>
              <a:ext cx="893763" cy="509588"/>
            </a:xfrm>
            <a:custGeom>
              <a:avLst/>
              <a:gdLst>
                <a:gd name="T0" fmla="*/ 287 w 563"/>
                <a:gd name="T1" fmla="*/ 321 h 321"/>
                <a:gd name="T2" fmla="*/ 0 w 563"/>
                <a:gd name="T3" fmla="*/ 156 h 321"/>
                <a:gd name="T4" fmla="*/ 279 w 563"/>
                <a:gd name="T5" fmla="*/ 0 h 321"/>
                <a:gd name="T6" fmla="*/ 563 w 563"/>
                <a:gd name="T7" fmla="*/ 162 h 321"/>
                <a:gd name="T8" fmla="*/ 287 w 563"/>
                <a:gd name="T9" fmla="*/ 321 h 321"/>
              </a:gdLst>
              <a:ahLst/>
              <a:cxnLst>
                <a:cxn ang="0">
                  <a:pos x="T0" y="T1"/>
                </a:cxn>
                <a:cxn ang="0">
                  <a:pos x="T2" y="T3"/>
                </a:cxn>
                <a:cxn ang="0">
                  <a:pos x="T4" y="T5"/>
                </a:cxn>
                <a:cxn ang="0">
                  <a:pos x="T6" y="T7"/>
                </a:cxn>
                <a:cxn ang="0">
                  <a:pos x="T8" y="T9"/>
                </a:cxn>
              </a:cxnLst>
              <a:rect l="0" t="0" r="r" b="b"/>
              <a:pathLst>
                <a:path w="563" h="321">
                  <a:moveTo>
                    <a:pt x="287" y="321"/>
                  </a:moveTo>
                  <a:lnTo>
                    <a:pt x="0" y="156"/>
                  </a:lnTo>
                  <a:lnTo>
                    <a:pt x="279" y="0"/>
                  </a:lnTo>
                  <a:lnTo>
                    <a:pt x="563" y="162"/>
                  </a:lnTo>
                  <a:lnTo>
                    <a:pt x="287" y="32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321">
              <a:extLst>
                <a:ext uri="{FF2B5EF4-FFF2-40B4-BE49-F238E27FC236}">
                  <a16:creationId xmlns:a16="http://schemas.microsoft.com/office/drawing/2014/main" id="{F9CF36B4-34FB-4572-92B5-CD34297C7C28}"/>
                </a:ext>
              </a:extLst>
            </p:cNvPr>
            <p:cNvSpPr>
              <a:spLocks/>
            </p:cNvSpPr>
            <p:nvPr/>
          </p:nvSpPr>
          <p:spPr bwMode="auto">
            <a:xfrm>
              <a:off x="-7845426" y="2643188"/>
              <a:ext cx="314325" cy="293688"/>
            </a:xfrm>
            <a:custGeom>
              <a:avLst/>
              <a:gdLst>
                <a:gd name="T0" fmla="*/ 18 w 198"/>
                <a:gd name="T1" fmla="*/ 10 h 185"/>
                <a:gd name="T2" fmla="*/ 0 w 198"/>
                <a:gd name="T3" fmla="*/ 0 h 185"/>
                <a:gd name="T4" fmla="*/ 0 w 198"/>
                <a:gd name="T5" fmla="*/ 73 h 185"/>
                <a:gd name="T6" fmla="*/ 198 w 198"/>
                <a:gd name="T7" fmla="*/ 185 h 185"/>
                <a:gd name="T8" fmla="*/ 198 w 198"/>
                <a:gd name="T9" fmla="*/ 164 h 185"/>
                <a:gd name="T10" fmla="*/ 198 w 198"/>
                <a:gd name="T11" fmla="*/ 112 h 185"/>
                <a:gd name="T12" fmla="*/ 18 w 198"/>
                <a:gd name="T13" fmla="*/ 10 h 185"/>
              </a:gdLst>
              <a:ahLst/>
              <a:cxnLst>
                <a:cxn ang="0">
                  <a:pos x="T0" y="T1"/>
                </a:cxn>
                <a:cxn ang="0">
                  <a:pos x="T2" y="T3"/>
                </a:cxn>
                <a:cxn ang="0">
                  <a:pos x="T4" y="T5"/>
                </a:cxn>
                <a:cxn ang="0">
                  <a:pos x="T6" y="T7"/>
                </a:cxn>
                <a:cxn ang="0">
                  <a:pos x="T8" y="T9"/>
                </a:cxn>
                <a:cxn ang="0">
                  <a:pos x="T10" y="T11"/>
                </a:cxn>
                <a:cxn ang="0">
                  <a:pos x="T12" y="T13"/>
                </a:cxn>
              </a:cxnLst>
              <a:rect l="0" t="0" r="r" b="b"/>
              <a:pathLst>
                <a:path w="198" h="185">
                  <a:moveTo>
                    <a:pt x="18" y="10"/>
                  </a:moveTo>
                  <a:lnTo>
                    <a:pt x="0" y="0"/>
                  </a:lnTo>
                  <a:lnTo>
                    <a:pt x="0" y="73"/>
                  </a:lnTo>
                  <a:lnTo>
                    <a:pt x="198" y="185"/>
                  </a:lnTo>
                  <a:lnTo>
                    <a:pt x="198" y="164"/>
                  </a:lnTo>
                  <a:lnTo>
                    <a:pt x="198" y="112"/>
                  </a:lnTo>
                  <a:lnTo>
                    <a:pt x="18" y="1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22">
              <a:extLst>
                <a:ext uri="{FF2B5EF4-FFF2-40B4-BE49-F238E27FC236}">
                  <a16:creationId xmlns:a16="http://schemas.microsoft.com/office/drawing/2014/main" id="{17B0C2BD-A864-491C-82D9-3BE409227FBA}"/>
                </a:ext>
              </a:extLst>
            </p:cNvPr>
            <p:cNvSpPr>
              <a:spLocks/>
            </p:cNvSpPr>
            <p:nvPr/>
          </p:nvSpPr>
          <p:spPr bwMode="auto">
            <a:xfrm>
              <a:off x="-7394576" y="2643188"/>
              <a:ext cx="309563" cy="288925"/>
            </a:xfrm>
            <a:custGeom>
              <a:avLst/>
              <a:gdLst>
                <a:gd name="T0" fmla="*/ 177 w 195"/>
                <a:gd name="T1" fmla="*/ 10 h 182"/>
                <a:gd name="T2" fmla="*/ 195 w 195"/>
                <a:gd name="T3" fmla="*/ 0 h 182"/>
                <a:gd name="T4" fmla="*/ 195 w 195"/>
                <a:gd name="T5" fmla="*/ 73 h 182"/>
                <a:gd name="T6" fmla="*/ 0 w 195"/>
                <a:gd name="T7" fmla="*/ 182 h 182"/>
                <a:gd name="T8" fmla="*/ 0 w 195"/>
                <a:gd name="T9" fmla="*/ 161 h 182"/>
                <a:gd name="T10" fmla="*/ 0 w 195"/>
                <a:gd name="T11" fmla="*/ 109 h 182"/>
                <a:gd name="T12" fmla="*/ 177 w 195"/>
                <a:gd name="T13" fmla="*/ 10 h 182"/>
              </a:gdLst>
              <a:ahLst/>
              <a:cxnLst>
                <a:cxn ang="0">
                  <a:pos x="T0" y="T1"/>
                </a:cxn>
                <a:cxn ang="0">
                  <a:pos x="T2" y="T3"/>
                </a:cxn>
                <a:cxn ang="0">
                  <a:pos x="T4" y="T5"/>
                </a:cxn>
                <a:cxn ang="0">
                  <a:pos x="T6" y="T7"/>
                </a:cxn>
                <a:cxn ang="0">
                  <a:pos x="T8" y="T9"/>
                </a:cxn>
                <a:cxn ang="0">
                  <a:pos x="T10" y="T11"/>
                </a:cxn>
                <a:cxn ang="0">
                  <a:pos x="T12" y="T13"/>
                </a:cxn>
              </a:cxnLst>
              <a:rect l="0" t="0" r="r" b="b"/>
              <a:pathLst>
                <a:path w="195" h="182">
                  <a:moveTo>
                    <a:pt x="177" y="10"/>
                  </a:moveTo>
                  <a:lnTo>
                    <a:pt x="195" y="0"/>
                  </a:lnTo>
                  <a:lnTo>
                    <a:pt x="195" y="73"/>
                  </a:lnTo>
                  <a:lnTo>
                    <a:pt x="0" y="182"/>
                  </a:lnTo>
                  <a:lnTo>
                    <a:pt x="0" y="161"/>
                  </a:lnTo>
                  <a:lnTo>
                    <a:pt x="0" y="109"/>
                  </a:lnTo>
                  <a:lnTo>
                    <a:pt x="177" y="1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23">
              <a:extLst>
                <a:ext uri="{FF2B5EF4-FFF2-40B4-BE49-F238E27FC236}">
                  <a16:creationId xmlns:a16="http://schemas.microsoft.com/office/drawing/2014/main" id="{E43DD3C3-42B7-439D-A71E-D6ED83385212}"/>
                </a:ext>
              </a:extLst>
            </p:cNvPr>
            <p:cNvSpPr>
              <a:spLocks/>
            </p:cNvSpPr>
            <p:nvPr/>
          </p:nvSpPr>
          <p:spPr bwMode="auto">
            <a:xfrm>
              <a:off x="-5307013" y="3222626"/>
              <a:ext cx="522288" cy="1398588"/>
            </a:xfrm>
            <a:custGeom>
              <a:avLst/>
              <a:gdLst>
                <a:gd name="T0" fmla="*/ 326 w 329"/>
                <a:gd name="T1" fmla="*/ 0 h 881"/>
                <a:gd name="T2" fmla="*/ 329 w 329"/>
                <a:gd name="T3" fmla="*/ 693 h 881"/>
                <a:gd name="T4" fmla="*/ 3 w 329"/>
                <a:gd name="T5" fmla="*/ 881 h 881"/>
                <a:gd name="T6" fmla="*/ 0 w 329"/>
                <a:gd name="T7" fmla="*/ 187 h 881"/>
                <a:gd name="T8" fmla="*/ 326 w 329"/>
                <a:gd name="T9" fmla="*/ 0 h 881"/>
              </a:gdLst>
              <a:ahLst/>
              <a:cxnLst>
                <a:cxn ang="0">
                  <a:pos x="T0" y="T1"/>
                </a:cxn>
                <a:cxn ang="0">
                  <a:pos x="T2" y="T3"/>
                </a:cxn>
                <a:cxn ang="0">
                  <a:pos x="T4" y="T5"/>
                </a:cxn>
                <a:cxn ang="0">
                  <a:pos x="T6" y="T7"/>
                </a:cxn>
                <a:cxn ang="0">
                  <a:pos x="T8" y="T9"/>
                </a:cxn>
              </a:cxnLst>
              <a:rect l="0" t="0" r="r" b="b"/>
              <a:pathLst>
                <a:path w="329" h="881">
                  <a:moveTo>
                    <a:pt x="326" y="0"/>
                  </a:moveTo>
                  <a:lnTo>
                    <a:pt x="329" y="693"/>
                  </a:lnTo>
                  <a:lnTo>
                    <a:pt x="3" y="881"/>
                  </a:lnTo>
                  <a:lnTo>
                    <a:pt x="0" y="187"/>
                  </a:lnTo>
                  <a:lnTo>
                    <a:pt x="326" y="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24">
              <a:extLst>
                <a:ext uri="{FF2B5EF4-FFF2-40B4-BE49-F238E27FC236}">
                  <a16:creationId xmlns:a16="http://schemas.microsoft.com/office/drawing/2014/main" id="{4875FD01-E95B-45C8-96A1-BDB48787C47A}"/>
                </a:ext>
              </a:extLst>
            </p:cNvPr>
            <p:cNvSpPr>
              <a:spLocks/>
            </p:cNvSpPr>
            <p:nvPr/>
          </p:nvSpPr>
          <p:spPr bwMode="auto">
            <a:xfrm>
              <a:off x="-5761038" y="3263901"/>
              <a:ext cx="458788" cy="1357313"/>
            </a:xfrm>
            <a:custGeom>
              <a:avLst/>
              <a:gdLst>
                <a:gd name="T0" fmla="*/ 289 w 289"/>
                <a:gd name="T1" fmla="*/ 855 h 855"/>
                <a:gd name="T2" fmla="*/ 2 w 289"/>
                <a:gd name="T3" fmla="*/ 693 h 855"/>
                <a:gd name="T4" fmla="*/ 0 w 289"/>
                <a:gd name="T5" fmla="*/ 0 h 855"/>
                <a:gd name="T6" fmla="*/ 286 w 289"/>
                <a:gd name="T7" fmla="*/ 161 h 855"/>
                <a:gd name="T8" fmla="*/ 289 w 289"/>
                <a:gd name="T9" fmla="*/ 855 h 855"/>
              </a:gdLst>
              <a:ahLst/>
              <a:cxnLst>
                <a:cxn ang="0">
                  <a:pos x="T0" y="T1"/>
                </a:cxn>
                <a:cxn ang="0">
                  <a:pos x="T2" y="T3"/>
                </a:cxn>
                <a:cxn ang="0">
                  <a:pos x="T4" y="T5"/>
                </a:cxn>
                <a:cxn ang="0">
                  <a:pos x="T6" y="T7"/>
                </a:cxn>
                <a:cxn ang="0">
                  <a:pos x="T8" y="T9"/>
                </a:cxn>
              </a:cxnLst>
              <a:rect l="0" t="0" r="r" b="b"/>
              <a:pathLst>
                <a:path w="289" h="855">
                  <a:moveTo>
                    <a:pt x="289" y="855"/>
                  </a:moveTo>
                  <a:lnTo>
                    <a:pt x="2" y="693"/>
                  </a:lnTo>
                  <a:lnTo>
                    <a:pt x="0" y="0"/>
                  </a:lnTo>
                  <a:lnTo>
                    <a:pt x="286" y="161"/>
                  </a:lnTo>
                  <a:lnTo>
                    <a:pt x="289" y="855"/>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5">
              <a:extLst>
                <a:ext uri="{FF2B5EF4-FFF2-40B4-BE49-F238E27FC236}">
                  <a16:creationId xmlns:a16="http://schemas.microsoft.com/office/drawing/2014/main" id="{8677C0BD-FD28-4FB1-97FF-3431A34163EA}"/>
                </a:ext>
              </a:extLst>
            </p:cNvPr>
            <p:cNvSpPr>
              <a:spLocks/>
            </p:cNvSpPr>
            <p:nvPr/>
          </p:nvSpPr>
          <p:spPr bwMode="auto">
            <a:xfrm>
              <a:off x="-5761038" y="2965451"/>
              <a:ext cx="971550" cy="554038"/>
            </a:xfrm>
            <a:custGeom>
              <a:avLst/>
              <a:gdLst>
                <a:gd name="T0" fmla="*/ 286 w 612"/>
                <a:gd name="T1" fmla="*/ 349 h 349"/>
                <a:gd name="T2" fmla="*/ 0 w 612"/>
                <a:gd name="T3" fmla="*/ 188 h 349"/>
                <a:gd name="T4" fmla="*/ 325 w 612"/>
                <a:gd name="T5" fmla="*/ 0 h 349"/>
                <a:gd name="T6" fmla="*/ 612 w 612"/>
                <a:gd name="T7" fmla="*/ 162 h 349"/>
                <a:gd name="T8" fmla="*/ 286 w 612"/>
                <a:gd name="T9" fmla="*/ 349 h 349"/>
              </a:gdLst>
              <a:ahLst/>
              <a:cxnLst>
                <a:cxn ang="0">
                  <a:pos x="T0" y="T1"/>
                </a:cxn>
                <a:cxn ang="0">
                  <a:pos x="T2" y="T3"/>
                </a:cxn>
                <a:cxn ang="0">
                  <a:pos x="T4" y="T5"/>
                </a:cxn>
                <a:cxn ang="0">
                  <a:pos x="T6" y="T7"/>
                </a:cxn>
                <a:cxn ang="0">
                  <a:pos x="T8" y="T9"/>
                </a:cxn>
              </a:cxnLst>
              <a:rect l="0" t="0" r="r" b="b"/>
              <a:pathLst>
                <a:path w="612" h="349">
                  <a:moveTo>
                    <a:pt x="286" y="349"/>
                  </a:moveTo>
                  <a:lnTo>
                    <a:pt x="0" y="188"/>
                  </a:lnTo>
                  <a:lnTo>
                    <a:pt x="325" y="0"/>
                  </a:lnTo>
                  <a:lnTo>
                    <a:pt x="612" y="162"/>
                  </a:lnTo>
                  <a:lnTo>
                    <a:pt x="286" y="34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326">
              <a:extLst>
                <a:ext uri="{FF2B5EF4-FFF2-40B4-BE49-F238E27FC236}">
                  <a16:creationId xmlns:a16="http://schemas.microsoft.com/office/drawing/2014/main" id="{F5D933B3-D7D1-499C-9198-10350AC9311F}"/>
                </a:ext>
              </a:extLst>
            </p:cNvPr>
            <p:cNvSpPr>
              <a:spLocks/>
            </p:cNvSpPr>
            <p:nvPr/>
          </p:nvSpPr>
          <p:spPr bwMode="auto">
            <a:xfrm>
              <a:off x="-5691188" y="4132263"/>
              <a:ext cx="388938" cy="331788"/>
            </a:xfrm>
            <a:custGeom>
              <a:avLst/>
              <a:gdLst>
                <a:gd name="T0" fmla="*/ 3 w 245"/>
                <a:gd name="T1" fmla="*/ 0 h 209"/>
                <a:gd name="T2" fmla="*/ 0 w 245"/>
                <a:gd name="T3" fmla="*/ 73 h 209"/>
                <a:gd name="T4" fmla="*/ 245 w 245"/>
                <a:gd name="T5" fmla="*/ 209 h 209"/>
                <a:gd name="T6" fmla="*/ 245 w 245"/>
                <a:gd name="T7" fmla="*/ 138 h 209"/>
                <a:gd name="T8" fmla="*/ 3 w 245"/>
                <a:gd name="T9" fmla="*/ 0 h 209"/>
              </a:gdLst>
              <a:ahLst/>
              <a:cxnLst>
                <a:cxn ang="0">
                  <a:pos x="T0" y="T1"/>
                </a:cxn>
                <a:cxn ang="0">
                  <a:pos x="T2" y="T3"/>
                </a:cxn>
                <a:cxn ang="0">
                  <a:pos x="T4" y="T5"/>
                </a:cxn>
                <a:cxn ang="0">
                  <a:pos x="T6" y="T7"/>
                </a:cxn>
                <a:cxn ang="0">
                  <a:pos x="T8" y="T9"/>
                </a:cxn>
              </a:cxnLst>
              <a:rect l="0" t="0" r="r" b="b"/>
              <a:pathLst>
                <a:path w="245" h="209">
                  <a:moveTo>
                    <a:pt x="3" y="0"/>
                  </a:moveTo>
                  <a:lnTo>
                    <a:pt x="0" y="73"/>
                  </a:lnTo>
                  <a:lnTo>
                    <a:pt x="245" y="209"/>
                  </a:lnTo>
                  <a:lnTo>
                    <a:pt x="245" y="138"/>
                  </a:lnTo>
                  <a:lnTo>
                    <a:pt x="3" y="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327">
              <a:extLst>
                <a:ext uri="{FF2B5EF4-FFF2-40B4-BE49-F238E27FC236}">
                  <a16:creationId xmlns:a16="http://schemas.microsoft.com/office/drawing/2014/main" id="{7EBE79E9-9350-454F-8E59-102946601CB7}"/>
                </a:ext>
              </a:extLst>
            </p:cNvPr>
            <p:cNvSpPr>
              <a:spLocks/>
            </p:cNvSpPr>
            <p:nvPr/>
          </p:nvSpPr>
          <p:spPr bwMode="auto">
            <a:xfrm>
              <a:off x="-5302251" y="4090988"/>
              <a:ext cx="446088" cy="373063"/>
            </a:xfrm>
            <a:custGeom>
              <a:avLst/>
              <a:gdLst>
                <a:gd name="T0" fmla="*/ 263 w 281"/>
                <a:gd name="T1" fmla="*/ 11 h 235"/>
                <a:gd name="T2" fmla="*/ 281 w 281"/>
                <a:gd name="T3" fmla="*/ 0 h 235"/>
                <a:gd name="T4" fmla="*/ 281 w 281"/>
                <a:gd name="T5" fmla="*/ 73 h 235"/>
                <a:gd name="T6" fmla="*/ 0 w 281"/>
                <a:gd name="T7" fmla="*/ 235 h 235"/>
                <a:gd name="T8" fmla="*/ 0 w 281"/>
                <a:gd name="T9" fmla="*/ 164 h 235"/>
                <a:gd name="T10" fmla="*/ 263 w 281"/>
                <a:gd name="T11" fmla="*/ 11 h 235"/>
              </a:gdLst>
              <a:ahLst/>
              <a:cxnLst>
                <a:cxn ang="0">
                  <a:pos x="T0" y="T1"/>
                </a:cxn>
                <a:cxn ang="0">
                  <a:pos x="T2" y="T3"/>
                </a:cxn>
                <a:cxn ang="0">
                  <a:pos x="T4" y="T5"/>
                </a:cxn>
                <a:cxn ang="0">
                  <a:pos x="T6" y="T7"/>
                </a:cxn>
                <a:cxn ang="0">
                  <a:pos x="T8" y="T9"/>
                </a:cxn>
                <a:cxn ang="0">
                  <a:pos x="T10" y="T11"/>
                </a:cxn>
              </a:cxnLst>
              <a:rect l="0" t="0" r="r" b="b"/>
              <a:pathLst>
                <a:path w="281" h="235">
                  <a:moveTo>
                    <a:pt x="263" y="11"/>
                  </a:moveTo>
                  <a:lnTo>
                    <a:pt x="281" y="0"/>
                  </a:lnTo>
                  <a:lnTo>
                    <a:pt x="281" y="73"/>
                  </a:lnTo>
                  <a:lnTo>
                    <a:pt x="0" y="235"/>
                  </a:lnTo>
                  <a:lnTo>
                    <a:pt x="0" y="164"/>
                  </a:lnTo>
                  <a:lnTo>
                    <a:pt x="263" y="11"/>
                  </a:lnTo>
                  <a:close/>
                </a:path>
              </a:pathLst>
            </a:custGeom>
            <a:solidFill>
              <a:srgbClr val="5D5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328">
              <a:extLst>
                <a:ext uri="{FF2B5EF4-FFF2-40B4-BE49-F238E27FC236}">
                  <a16:creationId xmlns:a16="http://schemas.microsoft.com/office/drawing/2014/main" id="{D4B8D7B5-2DE8-49D4-99E4-2169E62237D8}"/>
                </a:ext>
              </a:extLst>
            </p:cNvPr>
            <p:cNvSpPr>
              <a:spLocks/>
            </p:cNvSpPr>
            <p:nvPr/>
          </p:nvSpPr>
          <p:spPr bwMode="auto">
            <a:xfrm>
              <a:off x="-5691188" y="3905251"/>
              <a:ext cx="388938" cy="330200"/>
            </a:xfrm>
            <a:custGeom>
              <a:avLst/>
              <a:gdLst>
                <a:gd name="T0" fmla="*/ 3 w 245"/>
                <a:gd name="T1" fmla="*/ 0 h 208"/>
                <a:gd name="T2" fmla="*/ 0 w 245"/>
                <a:gd name="T3" fmla="*/ 73 h 208"/>
                <a:gd name="T4" fmla="*/ 245 w 245"/>
                <a:gd name="T5" fmla="*/ 208 h 208"/>
                <a:gd name="T6" fmla="*/ 245 w 245"/>
                <a:gd name="T7" fmla="*/ 138 h 208"/>
                <a:gd name="T8" fmla="*/ 3 w 245"/>
                <a:gd name="T9" fmla="*/ 0 h 208"/>
              </a:gdLst>
              <a:ahLst/>
              <a:cxnLst>
                <a:cxn ang="0">
                  <a:pos x="T0" y="T1"/>
                </a:cxn>
                <a:cxn ang="0">
                  <a:pos x="T2" y="T3"/>
                </a:cxn>
                <a:cxn ang="0">
                  <a:pos x="T4" y="T5"/>
                </a:cxn>
                <a:cxn ang="0">
                  <a:pos x="T6" y="T7"/>
                </a:cxn>
                <a:cxn ang="0">
                  <a:pos x="T8" y="T9"/>
                </a:cxn>
              </a:cxnLst>
              <a:rect l="0" t="0" r="r" b="b"/>
              <a:pathLst>
                <a:path w="245" h="208">
                  <a:moveTo>
                    <a:pt x="3" y="0"/>
                  </a:moveTo>
                  <a:lnTo>
                    <a:pt x="0" y="73"/>
                  </a:lnTo>
                  <a:lnTo>
                    <a:pt x="245" y="208"/>
                  </a:lnTo>
                  <a:lnTo>
                    <a:pt x="245" y="138"/>
                  </a:lnTo>
                  <a:lnTo>
                    <a:pt x="3" y="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29">
              <a:extLst>
                <a:ext uri="{FF2B5EF4-FFF2-40B4-BE49-F238E27FC236}">
                  <a16:creationId xmlns:a16="http://schemas.microsoft.com/office/drawing/2014/main" id="{AFD56569-83AF-4B4E-9B2A-D1CE19A60806}"/>
                </a:ext>
              </a:extLst>
            </p:cNvPr>
            <p:cNvSpPr>
              <a:spLocks/>
            </p:cNvSpPr>
            <p:nvPr/>
          </p:nvSpPr>
          <p:spPr bwMode="auto">
            <a:xfrm>
              <a:off x="-5302251" y="3863976"/>
              <a:ext cx="446088" cy="371475"/>
            </a:xfrm>
            <a:custGeom>
              <a:avLst/>
              <a:gdLst>
                <a:gd name="T0" fmla="*/ 263 w 281"/>
                <a:gd name="T1" fmla="*/ 10 h 234"/>
                <a:gd name="T2" fmla="*/ 281 w 281"/>
                <a:gd name="T3" fmla="*/ 0 h 234"/>
                <a:gd name="T4" fmla="*/ 281 w 281"/>
                <a:gd name="T5" fmla="*/ 73 h 234"/>
                <a:gd name="T6" fmla="*/ 0 w 281"/>
                <a:gd name="T7" fmla="*/ 234 h 234"/>
                <a:gd name="T8" fmla="*/ 0 w 281"/>
                <a:gd name="T9" fmla="*/ 164 h 234"/>
                <a:gd name="T10" fmla="*/ 263 w 281"/>
                <a:gd name="T11" fmla="*/ 10 h 234"/>
              </a:gdLst>
              <a:ahLst/>
              <a:cxnLst>
                <a:cxn ang="0">
                  <a:pos x="T0" y="T1"/>
                </a:cxn>
                <a:cxn ang="0">
                  <a:pos x="T2" y="T3"/>
                </a:cxn>
                <a:cxn ang="0">
                  <a:pos x="T4" y="T5"/>
                </a:cxn>
                <a:cxn ang="0">
                  <a:pos x="T6" y="T7"/>
                </a:cxn>
                <a:cxn ang="0">
                  <a:pos x="T8" y="T9"/>
                </a:cxn>
                <a:cxn ang="0">
                  <a:pos x="T10" y="T11"/>
                </a:cxn>
              </a:cxnLst>
              <a:rect l="0" t="0" r="r" b="b"/>
              <a:pathLst>
                <a:path w="281" h="234">
                  <a:moveTo>
                    <a:pt x="263" y="10"/>
                  </a:moveTo>
                  <a:lnTo>
                    <a:pt x="281" y="0"/>
                  </a:lnTo>
                  <a:lnTo>
                    <a:pt x="281" y="73"/>
                  </a:lnTo>
                  <a:lnTo>
                    <a:pt x="0" y="234"/>
                  </a:lnTo>
                  <a:lnTo>
                    <a:pt x="0" y="164"/>
                  </a:lnTo>
                  <a:lnTo>
                    <a:pt x="263" y="10"/>
                  </a:lnTo>
                  <a:close/>
                </a:path>
              </a:pathLst>
            </a:custGeom>
            <a:solidFill>
              <a:srgbClr val="5D5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30">
              <a:extLst>
                <a:ext uri="{FF2B5EF4-FFF2-40B4-BE49-F238E27FC236}">
                  <a16:creationId xmlns:a16="http://schemas.microsoft.com/office/drawing/2014/main" id="{1F7D3F4F-E271-4796-BC29-86D2E72FC23D}"/>
                </a:ext>
              </a:extLst>
            </p:cNvPr>
            <p:cNvSpPr>
              <a:spLocks/>
            </p:cNvSpPr>
            <p:nvPr/>
          </p:nvSpPr>
          <p:spPr bwMode="auto">
            <a:xfrm>
              <a:off x="-5691188" y="3678238"/>
              <a:ext cx="388938" cy="330200"/>
            </a:xfrm>
            <a:custGeom>
              <a:avLst/>
              <a:gdLst>
                <a:gd name="T0" fmla="*/ 3 w 245"/>
                <a:gd name="T1" fmla="*/ 0 h 208"/>
                <a:gd name="T2" fmla="*/ 0 w 245"/>
                <a:gd name="T3" fmla="*/ 73 h 208"/>
                <a:gd name="T4" fmla="*/ 245 w 245"/>
                <a:gd name="T5" fmla="*/ 208 h 208"/>
                <a:gd name="T6" fmla="*/ 245 w 245"/>
                <a:gd name="T7" fmla="*/ 138 h 208"/>
                <a:gd name="T8" fmla="*/ 3 w 245"/>
                <a:gd name="T9" fmla="*/ 0 h 208"/>
              </a:gdLst>
              <a:ahLst/>
              <a:cxnLst>
                <a:cxn ang="0">
                  <a:pos x="T0" y="T1"/>
                </a:cxn>
                <a:cxn ang="0">
                  <a:pos x="T2" y="T3"/>
                </a:cxn>
                <a:cxn ang="0">
                  <a:pos x="T4" y="T5"/>
                </a:cxn>
                <a:cxn ang="0">
                  <a:pos x="T6" y="T7"/>
                </a:cxn>
                <a:cxn ang="0">
                  <a:pos x="T8" y="T9"/>
                </a:cxn>
              </a:cxnLst>
              <a:rect l="0" t="0" r="r" b="b"/>
              <a:pathLst>
                <a:path w="245" h="208">
                  <a:moveTo>
                    <a:pt x="3" y="0"/>
                  </a:moveTo>
                  <a:lnTo>
                    <a:pt x="0" y="73"/>
                  </a:lnTo>
                  <a:lnTo>
                    <a:pt x="245" y="208"/>
                  </a:lnTo>
                  <a:lnTo>
                    <a:pt x="245" y="138"/>
                  </a:lnTo>
                  <a:lnTo>
                    <a:pt x="3" y="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31">
              <a:extLst>
                <a:ext uri="{FF2B5EF4-FFF2-40B4-BE49-F238E27FC236}">
                  <a16:creationId xmlns:a16="http://schemas.microsoft.com/office/drawing/2014/main" id="{C2872970-D28F-42F6-A29E-CD73B9F7B7FF}"/>
                </a:ext>
              </a:extLst>
            </p:cNvPr>
            <p:cNvSpPr>
              <a:spLocks/>
            </p:cNvSpPr>
            <p:nvPr/>
          </p:nvSpPr>
          <p:spPr bwMode="auto">
            <a:xfrm>
              <a:off x="-5302251" y="3635376"/>
              <a:ext cx="446088" cy="373063"/>
            </a:xfrm>
            <a:custGeom>
              <a:avLst/>
              <a:gdLst>
                <a:gd name="T0" fmla="*/ 263 w 281"/>
                <a:gd name="T1" fmla="*/ 11 h 235"/>
                <a:gd name="T2" fmla="*/ 281 w 281"/>
                <a:gd name="T3" fmla="*/ 0 h 235"/>
                <a:gd name="T4" fmla="*/ 281 w 281"/>
                <a:gd name="T5" fmla="*/ 73 h 235"/>
                <a:gd name="T6" fmla="*/ 0 w 281"/>
                <a:gd name="T7" fmla="*/ 235 h 235"/>
                <a:gd name="T8" fmla="*/ 0 w 281"/>
                <a:gd name="T9" fmla="*/ 165 h 235"/>
                <a:gd name="T10" fmla="*/ 263 w 281"/>
                <a:gd name="T11" fmla="*/ 11 h 235"/>
              </a:gdLst>
              <a:ahLst/>
              <a:cxnLst>
                <a:cxn ang="0">
                  <a:pos x="T0" y="T1"/>
                </a:cxn>
                <a:cxn ang="0">
                  <a:pos x="T2" y="T3"/>
                </a:cxn>
                <a:cxn ang="0">
                  <a:pos x="T4" y="T5"/>
                </a:cxn>
                <a:cxn ang="0">
                  <a:pos x="T6" y="T7"/>
                </a:cxn>
                <a:cxn ang="0">
                  <a:pos x="T8" y="T9"/>
                </a:cxn>
                <a:cxn ang="0">
                  <a:pos x="T10" y="T11"/>
                </a:cxn>
              </a:cxnLst>
              <a:rect l="0" t="0" r="r" b="b"/>
              <a:pathLst>
                <a:path w="281" h="235">
                  <a:moveTo>
                    <a:pt x="263" y="11"/>
                  </a:moveTo>
                  <a:lnTo>
                    <a:pt x="281" y="0"/>
                  </a:lnTo>
                  <a:lnTo>
                    <a:pt x="281" y="73"/>
                  </a:lnTo>
                  <a:lnTo>
                    <a:pt x="0" y="235"/>
                  </a:lnTo>
                  <a:lnTo>
                    <a:pt x="0" y="165"/>
                  </a:lnTo>
                  <a:lnTo>
                    <a:pt x="263" y="11"/>
                  </a:lnTo>
                  <a:close/>
                </a:path>
              </a:pathLst>
            </a:custGeom>
            <a:solidFill>
              <a:srgbClr val="5D5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32">
              <a:extLst>
                <a:ext uri="{FF2B5EF4-FFF2-40B4-BE49-F238E27FC236}">
                  <a16:creationId xmlns:a16="http://schemas.microsoft.com/office/drawing/2014/main" id="{270821EE-9463-4D63-8921-9663881BEABE}"/>
                </a:ext>
              </a:extLst>
            </p:cNvPr>
            <p:cNvSpPr>
              <a:spLocks/>
            </p:cNvSpPr>
            <p:nvPr/>
          </p:nvSpPr>
          <p:spPr bwMode="auto">
            <a:xfrm>
              <a:off x="-5691188" y="3449638"/>
              <a:ext cx="388938" cy="331788"/>
            </a:xfrm>
            <a:custGeom>
              <a:avLst/>
              <a:gdLst>
                <a:gd name="T0" fmla="*/ 3 w 245"/>
                <a:gd name="T1" fmla="*/ 0 h 209"/>
                <a:gd name="T2" fmla="*/ 0 w 245"/>
                <a:gd name="T3" fmla="*/ 73 h 209"/>
                <a:gd name="T4" fmla="*/ 245 w 245"/>
                <a:gd name="T5" fmla="*/ 209 h 209"/>
                <a:gd name="T6" fmla="*/ 245 w 245"/>
                <a:gd name="T7" fmla="*/ 138 h 209"/>
                <a:gd name="T8" fmla="*/ 3 w 245"/>
                <a:gd name="T9" fmla="*/ 0 h 209"/>
              </a:gdLst>
              <a:ahLst/>
              <a:cxnLst>
                <a:cxn ang="0">
                  <a:pos x="T0" y="T1"/>
                </a:cxn>
                <a:cxn ang="0">
                  <a:pos x="T2" y="T3"/>
                </a:cxn>
                <a:cxn ang="0">
                  <a:pos x="T4" y="T5"/>
                </a:cxn>
                <a:cxn ang="0">
                  <a:pos x="T6" y="T7"/>
                </a:cxn>
                <a:cxn ang="0">
                  <a:pos x="T8" y="T9"/>
                </a:cxn>
              </a:cxnLst>
              <a:rect l="0" t="0" r="r" b="b"/>
              <a:pathLst>
                <a:path w="245" h="209">
                  <a:moveTo>
                    <a:pt x="3" y="0"/>
                  </a:moveTo>
                  <a:lnTo>
                    <a:pt x="0" y="73"/>
                  </a:lnTo>
                  <a:lnTo>
                    <a:pt x="245" y="209"/>
                  </a:lnTo>
                  <a:lnTo>
                    <a:pt x="245" y="138"/>
                  </a:lnTo>
                  <a:lnTo>
                    <a:pt x="3" y="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33">
              <a:extLst>
                <a:ext uri="{FF2B5EF4-FFF2-40B4-BE49-F238E27FC236}">
                  <a16:creationId xmlns:a16="http://schemas.microsoft.com/office/drawing/2014/main" id="{4B093304-7EBA-4742-9ACF-FB4F07048C29}"/>
                </a:ext>
              </a:extLst>
            </p:cNvPr>
            <p:cNvSpPr>
              <a:spLocks/>
            </p:cNvSpPr>
            <p:nvPr/>
          </p:nvSpPr>
          <p:spPr bwMode="auto">
            <a:xfrm>
              <a:off x="-5302251" y="3408363"/>
              <a:ext cx="446088" cy="373063"/>
            </a:xfrm>
            <a:custGeom>
              <a:avLst/>
              <a:gdLst>
                <a:gd name="T0" fmla="*/ 263 w 281"/>
                <a:gd name="T1" fmla="*/ 11 h 235"/>
                <a:gd name="T2" fmla="*/ 281 w 281"/>
                <a:gd name="T3" fmla="*/ 0 h 235"/>
                <a:gd name="T4" fmla="*/ 281 w 281"/>
                <a:gd name="T5" fmla="*/ 73 h 235"/>
                <a:gd name="T6" fmla="*/ 0 w 281"/>
                <a:gd name="T7" fmla="*/ 235 h 235"/>
                <a:gd name="T8" fmla="*/ 0 w 281"/>
                <a:gd name="T9" fmla="*/ 164 h 235"/>
                <a:gd name="T10" fmla="*/ 263 w 281"/>
                <a:gd name="T11" fmla="*/ 11 h 235"/>
              </a:gdLst>
              <a:ahLst/>
              <a:cxnLst>
                <a:cxn ang="0">
                  <a:pos x="T0" y="T1"/>
                </a:cxn>
                <a:cxn ang="0">
                  <a:pos x="T2" y="T3"/>
                </a:cxn>
                <a:cxn ang="0">
                  <a:pos x="T4" y="T5"/>
                </a:cxn>
                <a:cxn ang="0">
                  <a:pos x="T6" y="T7"/>
                </a:cxn>
                <a:cxn ang="0">
                  <a:pos x="T8" y="T9"/>
                </a:cxn>
                <a:cxn ang="0">
                  <a:pos x="T10" y="T11"/>
                </a:cxn>
              </a:cxnLst>
              <a:rect l="0" t="0" r="r" b="b"/>
              <a:pathLst>
                <a:path w="281" h="235">
                  <a:moveTo>
                    <a:pt x="263" y="11"/>
                  </a:moveTo>
                  <a:lnTo>
                    <a:pt x="281" y="0"/>
                  </a:lnTo>
                  <a:lnTo>
                    <a:pt x="281" y="73"/>
                  </a:lnTo>
                  <a:lnTo>
                    <a:pt x="0" y="235"/>
                  </a:lnTo>
                  <a:lnTo>
                    <a:pt x="0" y="164"/>
                  </a:lnTo>
                  <a:lnTo>
                    <a:pt x="263" y="11"/>
                  </a:lnTo>
                  <a:close/>
                </a:path>
              </a:pathLst>
            </a:custGeom>
            <a:solidFill>
              <a:srgbClr val="5D5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34">
              <a:extLst>
                <a:ext uri="{FF2B5EF4-FFF2-40B4-BE49-F238E27FC236}">
                  <a16:creationId xmlns:a16="http://schemas.microsoft.com/office/drawing/2014/main" id="{FAF35F65-0BE7-47EF-A5A5-5CA46CAADCA1}"/>
                </a:ext>
              </a:extLst>
            </p:cNvPr>
            <p:cNvSpPr>
              <a:spLocks/>
            </p:cNvSpPr>
            <p:nvPr/>
          </p:nvSpPr>
          <p:spPr bwMode="auto">
            <a:xfrm>
              <a:off x="-5322888" y="3011488"/>
              <a:ext cx="141288" cy="173038"/>
            </a:xfrm>
            <a:custGeom>
              <a:avLst/>
              <a:gdLst>
                <a:gd name="T0" fmla="*/ 14 w 34"/>
                <a:gd name="T1" fmla="*/ 2 h 42"/>
                <a:gd name="T2" fmla="*/ 24 w 34"/>
                <a:gd name="T3" fmla="*/ 1 h 42"/>
                <a:gd name="T4" fmla="*/ 34 w 34"/>
                <a:gd name="T5" fmla="*/ 7 h 42"/>
                <a:gd name="T6" fmla="*/ 24 w 34"/>
                <a:gd name="T7" fmla="*/ 8 h 42"/>
                <a:gd name="T8" fmla="*/ 10 w 34"/>
                <a:gd name="T9" fmla="*/ 33 h 42"/>
                <a:gd name="T10" fmla="*/ 14 w 34"/>
                <a:gd name="T11" fmla="*/ 42 h 42"/>
                <a:gd name="T12" fmla="*/ 4 w 34"/>
                <a:gd name="T13" fmla="*/ 36 h 42"/>
                <a:gd name="T14" fmla="*/ 0 w 34"/>
                <a:gd name="T15" fmla="*/ 26 h 42"/>
                <a:gd name="T16" fmla="*/ 14 w 3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4" y="2"/>
                  </a:moveTo>
                  <a:cubicBezTo>
                    <a:pt x="18" y="0"/>
                    <a:pt x="21" y="0"/>
                    <a:pt x="24" y="1"/>
                  </a:cubicBezTo>
                  <a:cubicBezTo>
                    <a:pt x="34" y="7"/>
                    <a:pt x="34" y="7"/>
                    <a:pt x="34" y="7"/>
                  </a:cubicBezTo>
                  <a:cubicBezTo>
                    <a:pt x="32" y="6"/>
                    <a:pt x="28" y="6"/>
                    <a:pt x="24" y="8"/>
                  </a:cubicBezTo>
                  <a:cubicBezTo>
                    <a:pt x="17" y="13"/>
                    <a:pt x="10" y="24"/>
                    <a:pt x="10" y="33"/>
                  </a:cubicBezTo>
                  <a:cubicBezTo>
                    <a:pt x="10" y="37"/>
                    <a:pt x="12" y="40"/>
                    <a:pt x="14" y="42"/>
                  </a:cubicBezTo>
                  <a:cubicBezTo>
                    <a:pt x="4" y="36"/>
                    <a:pt x="4" y="36"/>
                    <a:pt x="4" y="36"/>
                  </a:cubicBezTo>
                  <a:cubicBezTo>
                    <a:pt x="1" y="34"/>
                    <a:pt x="0" y="31"/>
                    <a:pt x="0" y="26"/>
                  </a:cubicBezTo>
                  <a:cubicBezTo>
                    <a:pt x="0" y="18"/>
                    <a:pt x="6" y="7"/>
                    <a:pt x="14" y="2"/>
                  </a:cubicBez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35">
              <a:extLst>
                <a:ext uri="{FF2B5EF4-FFF2-40B4-BE49-F238E27FC236}">
                  <a16:creationId xmlns:a16="http://schemas.microsoft.com/office/drawing/2014/main" id="{2C14F682-32A2-4066-A11B-2CA6D5BFB96D}"/>
                </a:ext>
              </a:extLst>
            </p:cNvPr>
            <p:cNvSpPr>
              <a:spLocks/>
            </p:cNvSpPr>
            <p:nvPr/>
          </p:nvSpPr>
          <p:spPr bwMode="auto">
            <a:xfrm>
              <a:off x="-5281613" y="3027363"/>
              <a:ext cx="120650" cy="169863"/>
            </a:xfrm>
            <a:custGeom>
              <a:avLst/>
              <a:gdLst>
                <a:gd name="T0" fmla="*/ 14 w 29"/>
                <a:gd name="T1" fmla="*/ 4 h 41"/>
                <a:gd name="T2" fmla="*/ 0 w 29"/>
                <a:gd name="T3" fmla="*/ 29 h 41"/>
                <a:gd name="T4" fmla="*/ 14 w 29"/>
                <a:gd name="T5" fmla="*/ 37 h 41"/>
                <a:gd name="T6" fmla="*/ 29 w 29"/>
                <a:gd name="T7" fmla="*/ 12 h 41"/>
                <a:gd name="T8" fmla="*/ 14 w 29"/>
                <a:gd name="T9" fmla="*/ 4 h 41"/>
              </a:gdLst>
              <a:ahLst/>
              <a:cxnLst>
                <a:cxn ang="0">
                  <a:pos x="T0" y="T1"/>
                </a:cxn>
                <a:cxn ang="0">
                  <a:pos x="T2" y="T3"/>
                </a:cxn>
                <a:cxn ang="0">
                  <a:pos x="T4" y="T5"/>
                </a:cxn>
                <a:cxn ang="0">
                  <a:pos x="T6" y="T7"/>
                </a:cxn>
                <a:cxn ang="0">
                  <a:pos x="T8" y="T9"/>
                </a:cxn>
              </a:cxnLst>
              <a:rect l="0" t="0" r="r" b="b"/>
              <a:pathLst>
                <a:path w="29" h="41">
                  <a:moveTo>
                    <a:pt x="14" y="4"/>
                  </a:moveTo>
                  <a:cubicBezTo>
                    <a:pt x="7" y="9"/>
                    <a:pt x="0" y="20"/>
                    <a:pt x="0" y="29"/>
                  </a:cubicBezTo>
                  <a:cubicBezTo>
                    <a:pt x="0" y="38"/>
                    <a:pt x="7" y="41"/>
                    <a:pt x="14" y="37"/>
                  </a:cubicBezTo>
                  <a:cubicBezTo>
                    <a:pt x="22" y="32"/>
                    <a:pt x="29" y="21"/>
                    <a:pt x="29" y="12"/>
                  </a:cubicBezTo>
                  <a:cubicBezTo>
                    <a:pt x="29" y="3"/>
                    <a:pt x="22" y="0"/>
                    <a:pt x="14" y="4"/>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6">
              <a:extLst>
                <a:ext uri="{FF2B5EF4-FFF2-40B4-BE49-F238E27FC236}">
                  <a16:creationId xmlns:a16="http://schemas.microsoft.com/office/drawing/2014/main" id="{37D77B5C-F316-4FA5-86A2-5D59391057CF}"/>
                </a:ext>
              </a:extLst>
            </p:cNvPr>
            <p:cNvSpPr>
              <a:spLocks/>
            </p:cNvSpPr>
            <p:nvPr/>
          </p:nvSpPr>
          <p:spPr bwMode="auto">
            <a:xfrm>
              <a:off x="-5199063" y="2962276"/>
              <a:ext cx="74613" cy="69850"/>
            </a:xfrm>
            <a:custGeom>
              <a:avLst/>
              <a:gdLst>
                <a:gd name="T0" fmla="*/ 11 w 18"/>
                <a:gd name="T1" fmla="*/ 6 h 17"/>
                <a:gd name="T2" fmla="*/ 0 w 18"/>
                <a:gd name="T3" fmla="*/ 0 h 17"/>
                <a:gd name="T4" fmla="*/ 6 w 18"/>
                <a:gd name="T5" fmla="*/ 9 h 17"/>
                <a:gd name="T6" fmla="*/ 8 w 18"/>
                <a:gd name="T7" fmla="*/ 11 h 17"/>
                <a:gd name="T8" fmla="*/ 18 w 18"/>
                <a:gd name="T9" fmla="*/ 17 h 17"/>
                <a:gd name="T10" fmla="*/ 17 w 18"/>
                <a:gd name="T11" fmla="*/ 15 h 17"/>
                <a:gd name="T12" fmla="*/ 11 w 18"/>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6"/>
                  </a:moveTo>
                  <a:cubicBezTo>
                    <a:pt x="0" y="0"/>
                    <a:pt x="0" y="0"/>
                    <a:pt x="0" y="0"/>
                  </a:cubicBezTo>
                  <a:cubicBezTo>
                    <a:pt x="3" y="1"/>
                    <a:pt x="5" y="4"/>
                    <a:pt x="6" y="9"/>
                  </a:cubicBezTo>
                  <a:cubicBezTo>
                    <a:pt x="7" y="10"/>
                    <a:pt x="7" y="10"/>
                    <a:pt x="8" y="11"/>
                  </a:cubicBezTo>
                  <a:cubicBezTo>
                    <a:pt x="18" y="17"/>
                    <a:pt x="18" y="17"/>
                    <a:pt x="18" y="17"/>
                  </a:cubicBezTo>
                  <a:cubicBezTo>
                    <a:pt x="18" y="16"/>
                    <a:pt x="17" y="16"/>
                    <a:pt x="17" y="15"/>
                  </a:cubicBezTo>
                  <a:cubicBezTo>
                    <a:pt x="16" y="11"/>
                    <a:pt x="14" y="8"/>
                    <a:pt x="11" y="6"/>
                  </a:cubicBez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37">
              <a:extLst>
                <a:ext uri="{FF2B5EF4-FFF2-40B4-BE49-F238E27FC236}">
                  <a16:creationId xmlns:a16="http://schemas.microsoft.com/office/drawing/2014/main" id="{352F0BB0-2083-4727-B8A3-881C7C7F23FF}"/>
                </a:ext>
              </a:extLst>
            </p:cNvPr>
            <p:cNvSpPr>
              <a:spLocks/>
            </p:cNvSpPr>
            <p:nvPr/>
          </p:nvSpPr>
          <p:spPr bwMode="auto">
            <a:xfrm>
              <a:off x="-5402263" y="2890838"/>
              <a:ext cx="282575" cy="265113"/>
            </a:xfrm>
            <a:custGeom>
              <a:avLst/>
              <a:gdLst>
                <a:gd name="T0" fmla="*/ 0 w 68"/>
                <a:gd name="T1" fmla="*/ 53 h 64"/>
                <a:gd name="T2" fmla="*/ 33 w 68"/>
                <a:gd name="T3" fmla="*/ 6 h 64"/>
                <a:gd name="T4" fmla="*/ 57 w 68"/>
                <a:gd name="T5" fmla="*/ 4 h 64"/>
                <a:gd name="T6" fmla="*/ 68 w 68"/>
                <a:gd name="T7" fmla="*/ 10 h 64"/>
                <a:gd name="T8" fmla="*/ 43 w 68"/>
                <a:gd name="T9" fmla="*/ 12 h 64"/>
                <a:gd name="T10" fmla="*/ 11 w 68"/>
                <a:gd name="T11" fmla="*/ 59 h 64"/>
                <a:gd name="T12" fmla="*/ 12 w 68"/>
                <a:gd name="T13" fmla="*/ 64 h 64"/>
                <a:gd name="T14" fmla="*/ 2 w 68"/>
                <a:gd name="T15" fmla="*/ 58 h 64"/>
                <a:gd name="T16" fmla="*/ 0 w 68"/>
                <a:gd name="T1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4">
                  <a:moveTo>
                    <a:pt x="0" y="53"/>
                  </a:moveTo>
                  <a:cubicBezTo>
                    <a:pt x="5" y="34"/>
                    <a:pt x="18" y="15"/>
                    <a:pt x="33" y="6"/>
                  </a:cubicBezTo>
                  <a:cubicBezTo>
                    <a:pt x="42" y="1"/>
                    <a:pt x="51" y="0"/>
                    <a:pt x="57" y="4"/>
                  </a:cubicBezTo>
                  <a:cubicBezTo>
                    <a:pt x="68" y="10"/>
                    <a:pt x="68" y="10"/>
                    <a:pt x="68" y="10"/>
                  </a:cubicBezTo>
                  <a:cubicBezTo>
                    <a:pt x="61" y="6"/>
                    <a:pt x="53" y="7"/>
                    <a:pt x="43" y="12"/>
                  </a:cubicBezTo>
                  <a:cubicBezTo>
                    <a:pt x="29" y="21"/>
                    <a:pt x="15" y="40"/>
                    <a:pt x="11" y="59"/>
                  </a:cubicBezTo>
                  <a:cubicBezTo>
                    <a:pt x="10" y="62"/>
                    <a:pt x="11" y="63"/>
                    <a:pt x="12" y="64"/>
                  </a:cubicBezTo>
                  <a:cubicBezTo>
                    <a:pt x="2" y="58"/>
                    <a:pt x="2" y="58"/>
                    <a:pt x="2" y="58"/>
                  </a:cubicBezTo>
                  <a:cubicBezTo>
                    <a:pt x="0" y="57"/>
                    <a:pt x="0" y="55"/>
                    <a:pt x="0" y="53"/>
                  </a:cubicBez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38">
              <a:extLst>
                <a:ext uri="{FF2B5EF4-FFF2-40B4-BE49-F238E27FC236}">
                  <a16:creationId xmlns:a16="http://schemas.microsoft.com/office/drawing/2014/main" id="{75F0D609-BECD-4039-8ED0-6E5598F965D3}"/>
                </a:ext>
              </a:extLst>
            </p:cNvPr>
            <p:cNvSpPr>
              <a:spLocks/>
            </p:cNvSpPr>
            <p:nvPr/>
          </p:nvSpPr>
          <p:spPr bwMode="auto">
            <a:xfrm>
              <a:off x="-5360988" y="2903538"/>
              <a:ext cx="277813" cy="257175"/>
            </a:xfrm>
            <a:custGeom>
              <a:avLst/>
              <a:gdLst>
                <a:gd name="T0" fmla="*/ 33 w 67"/>
                <a:gd name="T1" fmla="*/ 9 h 62"/>
                <a:gd name="T2" fmla="*/ 1 w 67"/>
                <a:gd name="T3" fmla="*/ 56 h 62"/>
                <a:gd name="T4" fmla="*/ 5 w 67"/>
                <a:gd name="T5" fmla="*/ 62 h 62"/>
                <a:gd name="T6" fmla="*/ 6 w 67"/>
                <a:gd name="T7" fmla="*/ 61 h 62"/>
                <a:gd name="T8" fmla="*/ 11 w 67"/>
                <a:gd name="T9" fmla="*/ 54 h 62"/>
                <a:gd name="T10" fmla="*/ 33 w 67"/>
                <a:gd name="T11" fmla="*/ 22 h 62"/>
                <a:gd name="T12" fmla="*/ 56 w 67"/>
                <a:gd name="T13" fmla="*/ 29 h 62"/>
                <a:gd name="T14" fmla="*/ 61 w 67"/>
                <a:gd name="T15" fmla="*/ 30 h 62"/>
                <a:gd name="T16" fmla="*/ 63 w 67"/>
                <a:gd name="T17" fmla="*/ 29 h 62"/>
                <a:gd name="T18" fmla="*/ 66 w 67"/>
                <a:gd name="T19" fmla="*/ 20 h 62"/>
                <a:gd name="T20" fmla="*/ 33 w 67"/>
                <a:gd name="T21"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2">
                  <a:moveTo>
                    <a:pt x="33" y="9"/>
                  </a:moveTo>
                  <a:cubicBezTo>
                    <a:pt x="19" y="18"/>
                    <a:pt x="5" y="37"/>
                    <a:pt x="1" y="56"/>
                  </a:cubicBezTo>
                  <a:cubicBezTo>
                    <a:pt x="0" y="60"/>
                    <a:pt x="2" y="62"/>
                    <a:pt x="5" y="62"/>
                  </a:cubicBezTo>
                  <a:cubicBezTo>
                    <a:pt x="5" y="61"/>
                    <a:pt x="6" y="61"/>
                    <a:pt x="6" y="61"/>
                  </a:cubicBezTo>
                  <a:cubicBezTo>
                    <a:pt x="8" y="60"/>
                    <a:pt x="11" y="57"/>
                    <a:pt x="11" y="54"/>
                  </a:cubicBezTo>
                  <a:cubicBezTo>
                    <a:pt x="14" y="41"/>
                    <a:pt x="23" y="27"/>
                    <a:pt x="33" y="22"/>
                  </a:cubicBezTo>
                  <a:cubicBezTo>
                    <a:pt x="44" y="15"/>
                    <a:pt x="53" y="18"/>
                    <a:pt x="56" y="29"/>
                  </a:cubicBezTo>
                  <a:cubicBezTo>
                    <a:pt x="57" y="31"/>
                    <a:pt x="59" y="32"/>
                    <a:pt x="61" y="30"/>
                  </a:cubicBezTo>
                  <a:cubicBezTo>
                    <a:pt x="62" y="30"/>
                    <a:pt x="62" y="30"/>
                    <a:pt x="63" y="29"/>
                  </a:cubicBezTo>
                  <a:cubicBezTo>
                    <a:pt x="65" y="27"/>
                    <a:pt x="67" y="23"/>
                    <a:pt x="66" y="20"/>
                  </a:cubicBezTo>
                  <a:cubicBezTo>
                    <a:pt x="63" y="5"/>
                    <a:pt x="49" y="0"/>
                    <a:pt x="33" y="9"/>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339">
              <a:extLst>
                <a:ext uri="{FF2B5EF4-FFF2-40B4-BE49-F238E27FC236}">
                  <a16:creationId xmlns:a16="http://schemas.microsoft.com/office/drawing/2014/main" id="{94603C91-53B9-479A-81DD-203391FE3006}"/>
                </a:ext>
              </a:extLst>
            </p:cNvPr>
            <p:cNvSpPr>
              <a:spLocks/>
            </p:cNvSpPr>
            <p:nvPr/>
          </p:nvSpPr>
          <p:spPr bwMode="auto">
            <a:xfrm>
              <a:off x="-5149851" y="2854326"/>
              <a:ext cx="82550" cy="69850"/>
            </a:xfrm>
            <a:custGeom>
              <a:avLst/>
              <a:gdLst>
                <a:gd name="T0" fmla="*/ 10 w 20"/>
                <a:gd name="T1" fmla="*/ 6 h 17"/>
                <a:gd name="T2" fmla="*/ 0 w 20"/>
                <a:gd name="T3" fmla="*/ 0 h 17"/>
                <a:gd name="T4" fmla="*/ 8 w 20"/>
                <a:gd name="T5" fmla="*/ 10 h 17"/>
                <a:gd name="T6" fmla="*/ 10 w 20"/>
                <a:gd name="T7" fmla="*/ 11 h 17"/>
                <a:gd name="T8" fmla="*/ 20 w 20"/>
                <a:gd name="T9" fmla="*/ 17 h 17"/>
                <a:gd name="T10" fmla="*/ 19 w 20"/>
                <a:gd name="T11" fmla="*/ 16 h 17"/>
                <a:gd name="T12" fmla="*/ 10 w 20"/>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10" y="6"/>
                  </a:moveTo>
                  <a:cubicBezTo>
                    <a:pt x="0" y="0"/>
                    <a:pt x="0" y="0"/>
                    <a:pt x="0" y="0"/>
                  </a:cubicBezTo>
                  <a:cubicBezTo>
                    <a:pt x="3" y="2"/>
                    <a:pt x="6" y="5"/>
                    <a:pt x="8" y="10"/>
                  </a:cubicBezTo>
                  <a:cubicBezTo>
                    <a:pt x="9" y="10"/>
                    <a:pt x="9" y="11"/>
                    <a:pt x="10" y="11"/>
                  </a:cubicBezTo>
                  <a:cubicBezTo>
                    <a:pt x="20" y="17"/>
                    <a:pt x="20" y="17"/>
                    <a:pt x="20" y="17"/>
                  </a:cubicBezTo>
                  <a:cubicBezTo>
                    <a:pt x="20" y="17"/>
                    <a:pt x="19" y="16"/>
                    <a:pt x="19" y="16"/>
                  </a:cubicBezTo>
                  <a:cubicBezTo>
                    <a:pt x="17" y="11"/>
                    <a:pt x="14" y="8"/>
                    <a:pt x="10" y="6"/>
                  </a:cubicBez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40">
              <a:extLst>
                <a:ext uri="{FF2B5EF4-FFF2-40B4-BE49-F238E27FC236}">
                  <a16:creationId xmlns:a16="http://schemas.microsoft.com/office/drawing/2014/main" id="{9AC014D9-883F-4FDF-B398-EFEC3C249148}"/>
                </a:ext>
              </a:extLst>
            </p:cNvPr>
            <p:cNvSpPr>
              <a:spLocks/>
            </p:cNvSpPr>
            <p:nvPr/>
          </p:nvSpPr>
          <p:spPr bwMode="auto">
            <a:xfrm>
              <a:off x="-5459413" y="2774951"/>
              <a:ext cx="384175" cy="347663"/>
            </a:xfrm>
            <a:custGeom>
              <a:avLst/>
              <a:gdLst>
                <a:gd name="T0" fmla="*/ 0 w 93"/>
                <a:gd name="T1" fmla="*/ 72 h 84"/>
                <a:gd name="T2" fmla="*/ 47 w 93"/>
                <a:gd name="T3" fmla="*/ 9 h 84"/>
                <a:gd name="T4" fmla="*/ 82 w 93"/>
                <a:gd name="T5" fmla="*/ 6 h 84"/>
                <a:gd name="T6" fmla="*/ 93 w 93"/>
                <a:gd name="T7" fmla="*/ 12 h 84"/>
                <a:gd name="T8" fmla="*/ 57 w 93"/>
                <a:gd name="T9" fmla="*/ 15 h 84"/>
                <a:gd name="T10" fmla="*/ 11 w 93"/>
                <a:gd name="T11" fmla="*/ 78 h 84"/>
                <a:gd name="T12" fmla="*/ 12 w 93"/>
                <a:gd name="T13" fmla="*/ 84 h 84"/>
                <a:gd name="T14" fmla="*/ 2 w 93"/>
                <a:gd name="T15" fmla="*/ 78 h 84"/>
                <a:gd name="T16" fmla="*/ 0 w 93"/>
                <a:gd name="T1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4">
                  <a:moveTo>
                    <a:pt x="0" y="72"/>
                  </a:moveTo>
                  <a:cubicBezTo>
                    <a:pt x="8" y="46"/>
                    <a:pt x="26" y="21"/>
                    <a:pt x="47" y="9"/>
                  </a:cubicBezTo>
                  <a:cubicBezTo>
                    <a:pt x="60" y="1"/>
                    <a:pt x="73" y="0"/>
                    <a:pt x="82" y="6"/>
                  </a:cubicBezTo>
                  <a:cubicBezTo>
                    <a:pt x="93" y="12"/>
                    <a:pt x="93" y="12"/>
                    <a:pt x="93" y="12"/>
                  </a:cubicBezTo>
                  <a:cubicBezTo>
                    <a:pt x="84" y="6"/>
                    <a:pt x="71" y="7"/>
                    <a:pt x="57" y="15"/>
                  </a:cubicBezTo>
                  <a:cubicBezTo>
                    <a:pt x="37" y="27"/>
                    <a:pt x="19" y="52"/>
                    <a:pt x="11" y="78"/>
                  </a:cubicBezTo>
                  <a:cubicBezTo>
                    <a:pt x="10" y="81"/>
                    <a:pt x="11" y="83"/>
                    <a:pt x="12" y="84"/>
                  </a:cubicBezTo>
                  <a:cubicBezTo>
                    <a:pt x="2" y="78"/>
                    <a:pt x="2" y="78"/>
                    <a:pt x="2" y="78"/>
                  </a:cubicBezTo>
                  <a:cubicBezTo>
                    <a:pt x="0" y="77"/>
                    <a:pt x="0" y="75"/>
                    <a:pt x="0" y="72"/>
                  </a:cubicBez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1">
              <a:extLst>
                <a:ext uri="{FF2B5EF4-FFF2-40B4-BE49-F238E27FC236}">
                  <a16:creationId xmlns:a16="http://schemas.microsoft.com/office/drawing/2014/main" id="{787BE5BC-427B-4948-BEAE-66993E8C0BFF}"/>
                </a:ext>
              </a:extLst>
            </p:cNvPr>
            <p:cNvSpPr>
              <a:spLocks/>
            </p:cNvSpPr>
            <p:nvPr/>
          </p:nvSpPr>
          <p:spPr bwMode="auto">
            <a:xfrm>
              <a:off x="-5418138" y="2787651"/>
              <a:ext cx="393700" cy="339725"/>
            </a:xfrm>
            <a:custGeom>
              <a:avLst/>
              <a:gdLst>
                <a:gd name="T0" fmla="*/ 47 w 95"/>
                <a:gd name="T1" fmla="*/ 12 h 82"/>
                <a:gd name="T2" fmla="*/ 1 w 95"/>
                <a:gd name="T3" fmla="*/ 75 h 82"/>
                <a:gd name="T4" fmla="*/ 4 w 95"/>
                <a:gd name="T5" fmla="*/ 82 h 82"/>
                <a:gd name="T6" fmla="*/ 6 w 95"/>
                <a:gd name="T7" fmla="*/ 81 h 82"/>
                <a:gd name="T8" fmla="*/ 11 w 95"/>
                <a:gd name="T9" fmla="*/ 74 h 82"/>
                <a:gd name="T10" fmla="*/ 47 w 95"/>
                <a:gd name="T11" fmla="*/ 25 h 82"/>
                <a:gd name="T12" fmla="*/ 84 w 95"/>
                <a:gd name="T13" fmla="*/ 32 h 82"/>
                <a:gd name="T14" fmla="*/ 89 w 95"/>
                <a:gd name="T15" fmla="*/ 33 h 82"/>
                <a:gd name="T16" fmla="*/ 91 w 95"/>
                <a:gd name="T17" fmla="*/ 31 h 82"/>
                <a:gd name="T18" fmla="*/ 94 w 95"/>
                <a:gd name="T19" fmla="*/ 22 h 82"/>
                <a:gd name="T20" fmla="*/ 47 w 95"/>
                <a:gd name="T2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2">
                  <a:moveTo>
                    <a:pt x="47" y="12"/>
                  </a:moveTo>
                  <a:cubicBezTo>
                    <a:pt x="27" y="24"/>
                    <a:pt x="9" y="49"/>
                    <a:pt x="1" y="75"/>
                  </a:cubicBezTo>
                  <a:cubicBezTo>
                    <a:pt x="0" y="79"/>
                    <a:pt x="1" y="82"/>
                    <a:pt x="4" y="82"/>
                  </a:cubicBezTo>
                  <a:cubicBezTo>
                    <a:pt x="5" y="81"/>
                    <a:pt x="5" y="81"/>
                    <a:pt x="6" y="81"/>
                  </a:cubicBezTo>
                  <a:cubicBezTo>
                    <a:pt x="8" y="80"/>
                    <a:pt x="10" y="77"/>
                    <a:pt x="11" y="74"/>
                  </a:cubicBezTo>
                  <a:cubicBezTo>
                    <a:pt x="17" y="53"/>
                    <a:pt x="31" y="34"/>
                    <a:pt x="47" y="25"/>
                  </a:cubicBezTo>
                  <a:cubicBezTo>
                    <a:pt x="64" y="15"/>
                    <a:pt x="78" y="18"/>
                    <a:pt x="84" y="32"/>
                  </a:cubicBezTo>
                  <a:cubicBezTo>
                    <a:pt x="85" y="34"/>
                    <a:pt x="87" y="34"/>
                    <a:pt x="89" y="33"/>
                  </a:cubicBezTo>
                  <a:cubicBezTo>
                    <a:pt x="90" y="32"/>
                    <a:pt x="90" y="32"/>
                    <a:pt x="91" y="31"/>
                  </a:cubicBezTo>
                  <a:cubicBezTo>
                    <a:pt x="94" y="28"/>
                    <a:pt x="95" y="24"/>
                    <a:pt x="94" y="22"/>
                  </a:cubicBezTo>
                  <a:cubicBezTo>
                    <a:pt x="86" y="4"/>
                    <a:pt x="68" y="0"/>
                    <a:pt x="47" y="12"/>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42">
              <a:extLst>
                <a:ext uri="{FF2B5EF4-FFF2-40B4-BE49-F238E27FC236}">
                  <a16:creationId xmlns:a16="http://schemas.microsoft.com/office/drawing/2014/main" id="{8E3BAF62-CA9C-4A5F-8301-61C1EAAC0C7F}"/>
                </a:ext>
              </a:extLst>
            </p:cNvPr>
            <p:cNvSpPr>
              <a:spLocks/>
            </p:cNvSpPr>
            <p:nvPr/>
          </p:nvSpPr>
          <p:spPr bwMode="auto">
            <a:xfrm>
              <a:off x="-7543801" y="1720851"/>
              <a:ext cx="206375" cy="98425"/>
            </a:xfrm>
            <a:custGeom>
              <a:avLst/>
              <a:gdLst>
                <a:gd name="T0" fmla="*/ 50 w 50"/>
                <a:gd name="T1" fmla="*/ 19 h 24"/>
                <a:gd name="T2" fmla="*/ 22 w 50"/>
                <a:gd name="T3" fmla="*/ 2 h 24"/>
                <a:gd name="T4" fmla="*/ 6 w 50"/>
                <a:gd name="T5" fmla="*/ 4 h 24"/>
                <a:gd name="T6" fmla="*/ 0 w 50"/>
                <a:gd name="T7" fmla="*/ 8 h 24"/>
                <a:gd name="T8" fmla="*/ 28 w 50"/>
                <a:gd name="T9" fmla="*/ 24 h 24"/>
                <a:gd name="T10" fmla="*/ 34 w 50"/>
                <a:gd name="T11" fmla="*/ 20 h 24"/>
                <a:gd name="T12" fmla="*/ 50 w 50"/>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50" h="24">
                  <a:moveTo>
                    <a:pt x="50" y="19"/>
                  </a:moveTo>
                  <a:cubicBezTo>
                    <a:pt x="22" y="2"/>
                    <a:pt x="22" y="2"/>
                    <a:pt x="22" y="2"/>
                  </a:cubicBezTo>
                  <a:cubicBezTo>
                    <a:pt x="17" y="0"/>
                    <a:pt x="12" y="0"/>
                    <a:pt x="6" y="4"/>
                  </a:cubicBezTo>
                  <a:cubicBezTo>
                    <a:pt x="4" y="5"/>
                    <a:pt x="2" y="6"/>
                    <a:pt x="0" y="8"/>
                  </a:cubicBezTo>
                  <a:cubicBezTo>
                    <a:pt x="28" y="24"/>
                    <a:pt x="28" y="24"/>
                    <a:pt x="28" y="24"/>
                  </a:cubicBezTo>
                  <a:cubicBezTo>
                    <a:pt x="30" y="23"/>
                    <a:pt x="32" y="21"/>
                    <a:pt x="34" y="20"/>
                  </a:cubicBezTo>
                  <a:cubicBezTo>
                    <a:pt x="40" y="17"/>
                    <a:pt x="46" y="17"/>
                    <a:pt x="50" y="19"/>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43">
              <a:extLst>
                <a:ext uri="{FF2B5EF4-FFF2-40B4-BE49-F238E27FC236}">
                  <a16:creationId xmlns:a16="http://schemas.microsoft.com/office/drawing/2014/main" id="{0C322353-372F-4740-AC6D-27E8ACFC6C32}"/>
                </a:ext>
              </a:extLst>
            </p:cNvPr>
            <p:cNvSpPr>
              <a:spLocks/>
            </p:cNvSpPr>
            <p:nvPr/>
          </p:nvSpPr>
          <p:spPr bwMode="auto">
            <a:xfrm>
              <a:off x="-7664451" y="1922463"/>
              <a:ext cx="133350" cy="92075"/>
            </a:xfrm>
            <a:custGeom>
              <a:avLst/>
              <a:gdLst>
                <a:gd name="T0" fmla="*/ 30 w 32"/>
                <a:gd name="T1" fmla="*/ 16 h 22"/>
                <a:gd name="T2" fmla="*/ 2 w 32"/>
                <a:gd name="T3" fmla="*/ 0 h 22"/>
                <a:gd name="T4" fmla="*/ 0 w 32"/>
                <a:gd name="T5" fmla="*/ 5 h 22"/>
                <a:gd name="T6" fmla="*/ 29 w 32"/>
                <a:gd name="T7" fmla="*/ 22 h 22"/>
                <a:gd name="T8" fmla="*/ 30 w 32"/>
                <a:gd name="T9" fmla="*/ 16 h 22"/>
              </a:gdLst>
              <a:ahLst/>
              <a:cxnLst>
                <a:cxn ang="0">
                  <a:pos x="T0" y="T1"/>
                </a:cxn>
                <a:cxn ang="0">
                  <a:pos x="T2" y="T3"/>
                </a:cxn>
                <a:cxn ang="0">
                  <a:pos x="T4" y="T5"/>
                </a:cxn>
                <a:cxn ang="0">
                  <a:pos x="T6" y="T7"/>
                </a:cxn>
                <a:cxn ang="0">
                  <a:pos x="T8" y="T9"/>
                </a:cxn>
              </a:cxnLst>
              <a:rect l="0" t="0" r="r" b="b"/>
              <a:pathLst>
                <a:path w="32" h="22">
                  <a:moveTo>
                    <a:pt x="30" y="16"/>
                  </a:moveTo>
                  <a:cubicBezTo>
                    <a:pt x="2" y="0"/>
                    <a:pt x="2" y="0"/>
                    <a:pt x="2" y="0"/>
                  </a:cubicBezTo>
                  <a:cubicBezTo>
                    <a:pt x="3" y="1"/>
                    <a:pt x="2" y="4"/>
                    <a:pt x="0" y="5"/>
                  </a:cubicBezTo>
                  <a:cubicBezTo>
                    <a:pt x="29" y="22"/>
                    <a:pt x="29" y="22"/>
                    <a:pt x="29" y="22"/>
                  </a:cubicBezTo>
                  <a:cubicBezTo>
                    <a:pt x="31" y="21"/>
                    <a:pt x="32" y="17"/>
                    <a:pt x="30" y="16"/>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4">
              <a:extLst>
                <a:ext uri="{FF2B5EF4-FFF2-40B4-BE49-F238E27FC236}">
                  <a16:creationId xmlns:a16="http://schemas.microsoft.com/office/drawing/2014/main" id="{6EAF144A-1E3D-4313-8602-22228D5EC4D0}"/>
                </a:ext>
              </a:extLst>
            </p:cNvPr>
            <p:cNvSpPr>
              <a:spLocks/>
            </p:cNvSpPr>
            <p:nvPr/>
          </p:nvSpPr>
          <p:spPr bwMode="auto">
            <a:xfrm>
              <a:off x="-7677151" y="1952626"/>
              <a:ext cx="115888" cy="152400"/>
            </a:xfrm>
            <a:custGeom>
              <a:avLst/>
              <a:gdLst>
                <a:gd name="T0" fmla="*/ 73 w 73"/>
                <a:gd name="T1" fmla="*/ 44 h 96"/>
                <a:gd name="T2" fmla="*/ 0 w 73"/>
                <a:gd name="T3" fmla="*/ 0 h 96"/>
                <a:gd name="T4" fmla="*/ 0 w 73"/>
                <a:gd name="T5" fmla="*/ 54 h 96"/>
                <a:gd name="T6" fmla="*/ 73 w 73"/>
                <a:gd name="T7" fmla="*/ 96 h 96"/>
                <a:gd name="T8" fmla="*/ 73 w 73"/>
                <a:gd name="T9" fmla="*/ 44 h 96"/>
              </a:gdLst>
              <a:ahLst/>
              <a:cxnLst>
                <a:cxn ang="0">
                  <a:pos x="T0" y="T1"/>
                </a:cxn>
                <a:cxn ang="0">
                  <a:pos x="T2" y="T3"/>
                </a:cxn>
                <a:cxn ang="0">
                  <a:pos x="T4" y="T5"/>
                </a:cxn>
                <a:cxn ang="0">
                  <a:pos x="T6" y="T7"/>
                </a:cxn>
                <a:cxn ang="0">
                  <a:pos x="T8" y="T9"/>
                </a:cxn>
              </a:cxnLst>
              <a:rect l="0" t="0" r="r" b="b"/>
              <a:pathLst>
                <a:path w="73" h="96">
                  <a:moveTo>
                    <a:pt x="73" y="44"/>
                  </a:moveTo>
                  <a:lnTo>
                    <a:pt x="0" y="0"/>
                  </a:lnTo>
                  <a:lnTo>
                    <a:pt x="0" y="54"/>
                  </a:lnTo>
                  <a:lnTo>
                    <a:pt x="73" y="96"/>
                  </a:lnTo>
                  <a:lnTo>
                    <a:pt x="73" y="44"/>
                  </a:lnTo>
                  <a:close/>
                </a:path>
              </a:pathLst>
            </a:custGeom>
            <a:solidFill>
              <a:srgbClr val="9AB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45">
              <a:extLst>
                <a:ext uri="{FF2B5EF4-FFF2-40B4-BE49-F238E27FC236}">
                  <a16:creationId xmlns:a16="http://schemas.microsoft.com/office/drawing/2014/main" id="{6D820A64-5376-4122-A189-338287DEEE32}"/>
                </a:ext>
              </a:extLst>
            </p:cNvPr>
            <p:cNvSpPr>
              <a:spLocks/>
            </p:cNvSpPr>
            <p:nvPr/>
          </p:nvSpPr>
          <p:spPr bwMode="auto">
            <a:xfrm>
              <a:off x="-7677151" y="1943101"/>
              <a:ext cx="133350" cy="79375"/>
            </a:xfrm>
            <a:custGeom>
              <a:avLst/>
              <a:gdLst>
                <a:gd name="T0" fmla="*/ 84 w 84"/>
                <a:gd name="T1" fmla="*/ 45 h 50"/>
                <a:gd name="T2" fmla="*/ 8 w 84"/>
                <a:gd name="T3" fmla="*/ 0 h 50"/>
                <a:gd name="T4" fmla="*/ 0 w 84"/>
                <a:gd name="T5" fmla="*/ 6 h 50"/>
                <a:gd name="T6" fmla="*/ 73 w 84"/>
                <a:gd name="T7" fmla="*/ 50 h 50"/>
                <a:gd name="T8" fmla="*/ 84 w 84"/>
                <a:gd name="T9" fmla="*/ 45 h 50"/>
              </a:gdLst>
              <a:ahLst/>
              <a:cxnLst>
                <a:cxn ang="0">
                  <a:pos x="T0" y="T1"/>
                </a:cxn>
                <a:cxn ang="0">
                  <a:pos x="T2" y="T3"/>
                </a:cxn>
                <a:cxn ang="0">
                  <a:pos x="T4" y="T5"/>
                </a:cxn>
                <a:cxn ang="0">
                  <a:pos x="T6" y="T7"/>
                </a:cxn>
                <a:cxn ang="0">
                  <a:pos x="T8" y="T9"/>
                </a:cxn>
              </a:cxnLst>
              <a:rect l="0" t="0" r="r" b="b"/>
              <a:pathLst>
                <a:path w="84" h="50">
                  <a:moveTo>
                    <a:pt x="84" y="45"/>
                  </a:moveTo>
                  <a:lnTo>
                    <a:pt x="8" y="0"/>
                  </a:lnTo>
                  <a:lnTo>
                    <a:pt x="0" y="6"/>
                  </a:lnTo>
                  <a:lnTo>
                    <a:pt x="73" y="50"/>
                  </a:lnTo>
                  <a:lnTo>
                    <a:pt x="84" y="45"/>
                  </a:ln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6">
              <a:extLst>
                <a:ext uri="{FF2B5EF4-FFF2-40B4-BE49-F238E27FC236}">
                  <a16:creationId xmlns:a16="http://schemas.microsoft.com/office/drawing/2014/main" id="{0A64C578-763D-405B-99F3-FD50B991AD60}"/>
                </a:ext>
              </a:extLst>
            </p:cNvPr>
            <p:cNvSpPr>
              <a:spLocks/>
            </p:cNvSpPr>
            <p:nvPr/>
          </p:nvSpPr>
          <p:spPr bwMode="auto">
            <a:xfrm>
              <a:off x="-7808913" y="2022476"/>
              <a:ext cx="128588" cy="74613"/>
            </a:xfrm>
            <a:custGeom>
              <a:avLst/>
              <a:gdLst>
                <a:gd name="T0" fmla="*/ 81 w 81"/>
                <a:gd name="T1" fmla="*/ 42 h 47"/>
                <a:gd name="T2" fmla="*/ 8 w 81"/>
                <a:gd name="T3" fmla="*/ 0 h 47"/>
                <a:gd name="T4" fmla="*/ 0 w 81"/>
                <a:gd name="T5" fmla="*/ 5 h 47"/>
                <a:gd name="T6" fmla="*/ 73 w 81"/>
                <a:gd name="T7" fmla="*/ 47 h 47"/>
                <a:gd name="T8" fmla="*/ 81 w 81"/>
                <a:gd name="T9" fmla="*/ 42 h 47"/>
              </a:gdLst>
              <a:ahLst/>
              <a:cxnLst>
                <a:cxn ang="0">
                  <a:pos x="T0" y="T1"/>
                </a:cxn>
                <a:cxn ang="0">
                  <a:pos x="T2" y="T3"/>
                </a:cxn>
                <a:cxn ang="0">
                  <a:pos x="T4" y="T5"/>
                </a:cxn>
                <a:cxn ang="0">
                  <a:pos x="T6" y="T7"/>
                </a:cxn>
                <a:cxn ang="0">
                  <a:pos x="T8" y="T9"/>
                </a:cxn>
              </a:cxnLst>
              <a:rect l="0" t="0" r="r" b="b"/>
              <a:pathLst>
                <a:path w="81" h="47">
                  <a:moveTo>
                    <a:pt x="81" y="42"/>
                  </a:moveTo>
                  <a:lnTo>
                    <a:pt x="8" y="0"/>
                  </a:lnTo>
                  <a:lnTo>
                    <a:pt x="0" y="5"/>
                  </a:lnTo>
                  <a:lnTo>
                    <a:pt x="73" y="47"/>
                  </a:lnTo>
                  <a:lnTo>
                    <a:pt x="81" y="42"/>
                  </a:ln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347">
              <a:extLst>
                <a:ext uri="{FF2B5EF4-FFF2-40B4-BE49-F238E27FC236}">
                  <a16:creationId xmlns:a16="http://schemas.microsoft.com/office/drawing/2014/main" id="{EC4D9A95-3819-4E22-B384-6F3CD719BFBE}"/>
                </a:ext>
              </a:extLst>
            </p:cNvPr>
            <p:cNvSpPr>
              <a:spLocks/>
            </p:cNvSpPr>
            <p:nvPr/>
          </p:nvSpPr>
          <p:spPr bwMode="auto">
            <a:xfrm>
              <a:off x="-7816851" y="2030413"/>
              <a:ext cx="123825" cy="69850"/>
            </a:xfrm>
            <a:custGeom>
              <a:avLst/>
              <a:gdLst>
                <a:gd name="T0" fmla="*/ 0 w 30"/>
                <a:gd name="T1" fmla="*/ 0 h 17"/>
                <a:gd name="T2" fmla="*/ 28 w 30"/>
                <a:gd name="T3" fmla="*/ 17 h 17"/>
                <a:gd name="T4" fmla="*/ 30 w 30"/>
                <a:gd name="T5" fmla="*/ 16 h 17"/>
                <a:gd name="T6" fmla="*/ 2 w 30"/>
                <a:gd name="T7" fmla="*/ 0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cubicBezTo>
                    <a:pt x="28" y="17"/>
                    <a:pt x="28" y="17"/>
                    <a:pt x="28" y="17"/>
                  </a:cubicBezTo>
                  <a:cubicBezTo>
                    <a:pt x="29" y="17"/>
                    <a:pt x="29" y="17"/>
                    <a:pt x="30" y="16"/>
                  </a:cubicBezTo>
                  <a:cubicBezTo>
                    <a:pt x="2" y="0"/>
                    <a:pt x="2" y="0"/>
                    <a:pt x="2" y="0"/>
                  </a:cubicBezTo>
                  <a:cubicBezTo>
                    <a:pt x="1" y="0"/>
                    <a:pt x="1" y="0"/>
                    <a:pt x="0" y="0"/>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48">
              <a:extLst>
                <a:ext uri="{FF2B5EF4-FFF2-40B4-BE49-F238E27FC236}">
                  <a16:creationId xmlns:a16="http://schemas.microsoft.com/office/drawing/2014/main" id="{C9DA3C21-D87A-4EB5-82A2-32E7158BC3C4}"/>
                </a:ext>
              </a:extLst>
            </p:cNvPr>
            <p:cNvSpPr>
              <a:spLocks/>
            </p:cNvSpPr>
            <p:nvPr/>
          </p:nvSpPr>
          <p:spPr bwMode="auto">
            <a:xfrm>
              <a:off x="-7729538" y="1868488"/>
              <a:ext cx="188913" cy="120650"/>
            </a:xfrm>
            <a:custGeom>
              <a:avLst/>
              <a:gdLst>
                <a:gd name="T0" fmla="*/ 75 w 119"/>
                <a:gd name="T1" fmla="*/ 42 h 76"/>
                <a:gd name="T2" fmla="*/ 0 w 119"/>
                <a:gd name="T3" fmla="*/ 0 h 76"/>
                <a:gd name="T4" fmla="*/ 46 w 119"/>
                <a:gd name="T5" fmla="*/ 34 h 76"/>
                <a:gd name="T6" fmla="*/ 119 w 119"/>
                <a:gd name="T7" fmla="*/ 76 h 76"/>
                <a:gd name="T8" fmla="*/ 75 w 119"/>
                <a:gd name="T9" fmla="*/ 42 h 76"/>
              </a:gdLst>
              <a:ahLst/>
              <a:cxnLst>
                <a:cxn ang="0">
                  <a:pos x="T0" y="T1"/>
                </a:cxn>
                <a:cxn ang="0">
                  <a:pos x="T2" y="T3"/>
                </a:cxn>
                <a:cxn ang="0">
                  <a:pos x="T4" y="T5"/>
                </a:cxn>
                <a:cxn ang="0">
                  <a:pos x="T6" y="T7"/>
                </a:cxn>
                <a:cxn ang="0">
                  <a:pos x="T8" y="T9"/>
                </a:cxn>
              </a:cxnLst>
              <a:rect l="0" t="0" r="r" b="b"/>
              <a:pathLst>
                <a:path w="119" h="76">
                  <a:moveTo>
                    <a:pt x="75" y="42"/>
                  </a:moveTo>
                  <a:lnTo>
                    <a:pt x="0" y="0"/>
                  </a:lnTo>
                  <a:lnTo>
                    <a:pt x="46" y="34"/>
                  </a:lnTo>
                  <a:lnTo>
                    <a:pt x="119" y="76"/>
                  </a:lnTo>
                  <a:lnTo>
                    <a:pt x="75" y="42"/>
                  </a:ln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49">
              <a:extLst>
                <a:ext uri="{FF2B5EF4-FFF2-40B4-BE49-F238E27FC236}">
                  <a16:creationId xmlns:a16="http://schemas.microsoft.com/office/drawing/2014/main" id="{489F5F40-1D64-441F-9697-B8FB3F502291}"/>
                </a:ext>
              </a:extLst>
            </p:cNvPr>
            <p:cNvSpPr>
              <a:spLocks/>
            </p:cNvSpPr>
            <p:nvPr/>
          </p:nvSpPr>
          <p:spPr bwMode="auto">
            <a:xfrm>
              <a:off x="-7729538" y="1868488"/>
              <a:ext cx="119063" cy="66675"/>
            </a:xfrm>
            <a:custGeom>
              <a:avLst/>
              <a:gdLst>
                <a:gd name="T0" fmla="*/ 28 w 29"/>
                <a:gd name="T1" fmla="*/ 16 h 16"/>
                <a:gd name="T2" fmla="*/ 0 w 29"/>
                <a:gd name="T3" fmla="*/ 0 h 16"/>
                <a:gd name="T4" fmla="*/ 0 w 29"/>
                <a:gd name="T5" fmla="*/ 0 h 16"/>
                <a:gd name="T6" fmla="*/ 29 w 29"/>
                <a:gd name="T7" fmla="*/ 16 h 16"/>
                <a:gd name="T8" fmla="*/ 28 w 29"/>
                <a:gd name="T9" fmla="*/ 16 h 16"/>
              </a:gdLst>
              <a:ahLst/>
              <a:cxnLst>
                <a:cxn ang="0">
                  <a:pos x="T0" y="T1"/>
                </a:cxn>
                <a:cxn ang="0">
                  <a:pos x="T2" y="T3"/>
                </a:cxn>
                <a:cxn ang="0">
                  <a:pos x="T4" y="T5"/>
                </a:cxn>
                <a:cxn ang="0">
                  <a:pos x="T6" y="T7"/>
                </a:cxn>
                <a:cxn ang="0">
                  <a:pos x="T8" y="T9"/>
                </a:cxn>
              </a:cxnLst>
              <a:rect l="0" t="0" r="r" b="b"/>
              <a:pathLst>
                <a:path w="29" h="16">
                  <a:moveTo>
                    <a:pt x="28" y="16"/>
                  </a:moveTo>
                  <a:cubicBezTo>
                    <a:pt x="0" y="0"/>
                    <a:pt x="0" y="0"/>
                    <a:pt x="0" y="0"/>
                  </a:cubicBezTo>
                  <a:cubicBezTo>
                    <a:pt x="0" y="0"/>
                    <a:pt x="0" y="0"/>
                    <a:pt x="0" y="0"/>
                  </a:cubicBezTo>
                  <a:cubicBezTo>
                    <a:pt x="29" y="16"/>
                    <a:pt x="29" y="16"/>
                    <a:pt x="29" y="16"/>
                  </a:cubicBezTo>
                  <a:cubicBezTo>
                    <a:pt x="28" y="16"/>
                    <a:pt x="28" y="16"/>
                    <a:pt x="28"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50">
              <a:extLst>
                <a:ext uri="{FF2B5EF4-FFF2-40B4-BE49-F238E27FC236}">
                  <a16:creationId xmlns:a16="http://schemas.microsoft.com/office/drawing/2014/main" id="{7D5CC22D-5645-4CB9-B35B-00C40EE2F873}"/>
                </a:ext>
              </a:extLst>
            </p:cNvPr>
            <p:cNvSpPr>
              <a:spLocks/>
            </p:cNvSpPr>
            <p:nvPr/>
          </p:nvSpPr>
          <p:spPr bwMode="auto">
            <a:xfrm>
              <a:off x="-7883526" y="1612901"/>
              <a:ext cx="404813" cy="342900"/>
            </a:xfrm>
            <a:custGeom>
              <a:avLst/>
              <a:gdLst>
                <a:gd name="T0" fmla="*/ 40 w 98"/>
                <a:gd name="T1" fmla="*/ 7 h 83"/>
                <a:gd name="T2" fmla="*/ 70 w 98"/>
                <a:gd name="T3" fmla="*/ 4 h 83"/>
                <a:gd name="T4" fmla="*/ 98 w 98"/>
                <a:gd name="T5" fmla="*/ 21 h 83"/>
                <a:gd name="T6" fmla="*/ 68 w 98"/>
                <a:gd name="T7" fmla="*/ 24 h 83"/>
                <a:gd name="T8" fmla="*/ 28 w 98"/>
                <a:gd name="T9" fmla="*/ 83 h 83"/>
                <a:gd name="T10" fmla="*/ 0 w 98"/>
                <a:gd name="T11" fmla="*/ 66 h 83"/>
                <a:gd name="T12" fmla="*/ 40 w 98"/>
                <a:gd name="T13" fmla="*/ 7 h 83"/>
              </a:gdLst>
              <a:ahLst/>
              <a:cxnLst>
                <a:cxn ang="0">
                  <a:pos x="T0" y="T1"/>
                </a:cxn>
                <a:cxn ang="0">
                  <a:pos x="T2" y="T3"/>
                </a:cxn>
                <a:cxn ang="0">
                  <a:pos x="T4" y="T5"/>
                </a:cxn>
                <a:cxn ang="0">
                  <a:pos x="T6" y="T7"/>
                </a:cxn>
                <a:cxn ang="0">
                  <a:pos x="T8" y="T9"/>
                </a:cxn>
                <a:cxn ang="0">
                  <a:pos x="T10" y="T11"/>
                </a:cxn>
                <a:cxn ang="0">
                  <a:pos x="T12" y="T13"/>
                </a:cxn>
              </a:cxnLst>
              <a:rect l="0" t="0" r="r" b="b"/>
              <a:pathLst>
                <a:path w="98" h="83">
                  <a:moveTo>
                    <a:pt x="40" y="7"/>
                  </a:moveTo>
                  <a:cubicBezTo>
                    <a:pt x="52" y="0"/>
                    <a:pt x="62" y="0"/>
                    <a:pt x="70" y="4"/>
                  </a:cubicBezTo>
                  <a:cubicBezTo>
                    <a:pt x="98" y="21"/>
                    <a:pt x="98" y="21"/>
                    <a:pt x="98" y="21"/>
                  </a:cubicBezTo>
                  <a:cubicBezTo>
                    <a:pt x="91" y="16"/>
                    <a:pt x="80" y="17"/>
                    <a:pt x="68" y="24"/>
                  </a:cubicBezTo>
                  <a:cubicBezTo>
                    <a:pt x="49" y="35"/>
                    <a:pt x="33" y="59"/>
                    <a:pt x="28" y="83"/>
                  </a:cubicBezTo>
                  <a:cubicBezTo>
                    <a:pt x="0" y="66"/>
                    <a:pt x="0" y="66"/>
                    <a:pt x="0" y="66"/>
                  </a:cubicBezTo>
                  <a:cubicBezTo>
                    <a:pt x="4" y="43"/>
                    <a:pt x="21" y="18"/>
                    <a:pt x="40" y="7"/>
                  </a:cubicBezTo>
                  <a:close/>
                </a:path>
              </a:pathLst>
            </a:custGeom>
            <a:solidFill>
              <a:srgbClr val="799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51">
              <a:extLst>
                <a:ext uri="{FF2B5EF4-FFF2-40B4-BE49-F238E27FC236}">
                  <a16:creationId xmlns:a16="http://schemas.microsoft.com/office/drawing/2014/main" id="{42378489-5FB8-43B4-8410-5C0679A6A8FB}"/>
                </a:ext>
              </a:extLst>
            </p:cNvPr>
            <p:cNvSpPr>
              <a:spLocks/>
            </p:cNvSpPr>
            <p:nvPr/>
          </p:nvSpPr>
          <p:spPr bwMode="auto">
            <a:xfrm>
              <a:off x="-8032751" y="1885951"/>
              <a:ext cx="265113" cy="265113"/>
            </a:xfrm>
            <a:custGeom>
              <a:avLst/>
              <a:gdLst>
                <a:gd name="T0" fmla="*/ 64 w 64"/>
                <a:gd name="T1" fmla="*/ 17 h 64"/>
                <a:gd name="T2" fmla="*/ 36 w 64"/>
                <a:gd name="T3" fmla="*/ 0 h 64"/>
                <a:gd name="T4" fmla="*/ 29 w 64"/>
                <a:gd name="T5" fmla="*/ 3 h 64"/>
                <a:gd name="T6" fmla="*/ 0 w 64"/>
                <a:gd name="T7" fmla="*/ 47 h 64"/>
                <a:gd name="T8" fmla="*/ 29 w 64"/>
                <a:gd name="T9" fmla="*/ 64 h 64"/>
                <a:gd name="T10" fmla="*/ 57 w 64"/>
                <a:gd name="T11" fmla="*/ 20 h 64"/>
                <a:gd name="T12" fmla="*/ 64 w 64"/>
                <a:gd name="T13" fmla="*/ 17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17"/>
                  </a:moveTo>
                  <a:cubicBezTo>
                    <a:pt x="36" y="0"/>
                    <a:pt x="36" y="0"/>
                    <a:pt x="36" y="0"/>
                  </a:cubicBezTo>
                  <a:cubicBezTo>
                    <a:pt x="33" y="1"/>
                    <a:pt x="31" y="2"/>
                    <a:pt x="29" y="3"/>
                  </a:cubicBezTo>
                  <a:cubicBezTo>
                    <a:pt x="15" y="12"/>
                    <a:pt x="3" y="30"/>
                    <a:pt x="0" y="47"/>
                  </a:cubicBezTo>
                  <a:cubicBezTo>
                    <a:pt x="29" y="64"/>
                    <a:pt x="29" y="64"/>
                    <a:pt x="29" y="64"/>
                  </a:cubicBezTo>
                  <a:cubicBezTo>
                    <a:pt x="31" y="47"/>
                    <a:pt x="43" y="28"/>
                    <a:pt x="57" y="20"/>
                  </a:cubicBezTo>
                  <a:cubicBezTo>
                    <a:pt x="59" y="18"/>
                    <a:pt x="62" y="18"/>
                    <a:pt x="64" y="17"/>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52">
              <a:extLst>
                <a:ext uri="{FF2B5EF4-FFF2-40B4-BE49-F238E27FC236}">
                  <a16:creationId xmlns:a16="http://schemas.microsoft.com/office/drawing/2014/main" id="{82E4BF70-2F11-41A7-8114-C3D26D7E5220}"/>
                </a:ext>
              </a:extLst>
            </p:cNvPr>
            <p:cNvSpPr>
              <a:spLocks/>
            </p:cNvSpPr>
            <p:nvPr/>
          </p:nvSpPr>
          <p:spPr bwMode="auto">
            <a:xfrm>
              <a:off x="-8115301" y="2079626"/>
              <a:ext cx="203200" cy="244475"/>
            </a:xfrm>
            <a:custGeom>
              <a:avLst/>
              <a:gdLst>
                <a:gd name="T0" fmla="*/ 5 w 49"/>
                <a:gd name="T1" fmla="*/ 42 h 59"/>
                <a:gd name="T2" fmla="*/ 33 w 49"/>
                <a:gd name="T3" fmla="*/ 59 h 59"/>
                <a:gd name="T4" fmla="*/ 28 w 49"/>
                <a:gd name="T5" fmla="*/ 48 h 59"/>
                <a:gd name="T6" fmla="*/ 46 w 49"/>
                <a:gd name="T7" fmla="*/ 18 h 59"/>
                <a:gd name="T8" fmla="*/ 49 w 49"/>
                <a:gd name="T9" fmla="*/ 17 h 59"/>
                <a:gd name="T10" fmla="*/ 20 w 49"/>
                <a:gd name="T11" fmla="*/ 0 h 59"/>
                <a:gd name="T12" fmla="*/ 17 w 49"/>
                <a:gd name="T13" fmla="*/ 2 h 59"/>
                <a:gd name="T14" fmla="*/ 0 w 49"/>
                <a:gd name="T15" fmla="*/ 31 h 59"/>
                <a:gd name="T16" fmla="*/ 5 w 49"/>
                <a:gd name="T1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9">
                  <a:moveTo>
                    <a:pt x="5" y="42"/>
                  </a:moveTo>
                  <a:cubicBezTo>
                    <a:pt x="33" y="59"/>
                    <a:pt x="33" y="59"/>
                    <a:pt x="33" y="59"/>
                  </a:cubicBezTo>
                  <a:cubicBezTo>
                    <a:pt x="30" y="57"/>
                    <a:pt x="28" y="53"/>
                    <a:pt x="28" y="48"/>
                  </a:cubicBezTo>
                  <a:cubicBezTo>
                    <a:pt x="28" y="37"/>
                    <a:pt x="36" y="23"/>
                    <a:pt x="46" y="18"/>
                  </a:cubicBezTo>
                  <a:cubicBezTo>
                    <a:pt x="47" y="17"/>
                    <a:pt x="48" y="17"/>
                    <a:pt x="49" y="17"/>
                  </a:cubicBezTo>
                  <a:cubicBezTo>
                    <a:pt x="20" y="0"/>
                    <a:pt x="20" y="0"/>
                    <a:pt x="20" y="0"/>
                  </a:cubicBezTo>
                  <a:cubicBezTo>
                    <a:pt x="19" y="1"/>
                    <a:pt x="18" y="1"/>
                    <a:pt x="17" y="2"/>
                  </a:cubicBezTo>
                  <a:cubicBezTo>
                    <a:pt x="8" y="7"/>
                    <a:pt x="0" y="20"/>
                    <a:pt x="0" y="31"/>
                  </a:cubicBezTo>
                  <a:cubicBezTo>
                    <a:pt x="0" y="37"/>
                    <a:pt x="2" y="40"/>
                    <a:pt x="5" y="42"/>
                  </a:cubicBezTo>
                  <a:close/>
                </a:path>
              </a:pathLst>
            </a:custGeom>
            <a:solidFill>
              <a:srgbClr val="9AB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353">
              <a:extLst>
                <a:ext uri="{FF2B5EF4-FFF2-40B4-BE49-F238E27FC236}">
                  <a16:creationId xmlns:a16="http://schemas.microsoft.com/office/drawing/2014/main" id="{2E611A4F-CB83-44DC-B343-644180314EFB}"/>
                </a:ext>
              </a:extLst>
            </p:cNvPr>
            <p:cNvSpPr>
              <a:spLocks/>
            </p:cNvSpPr>
            <p:nvPr/>
          </p:nvSpPr>
          <p:spPr bwMode="auto">
            <a:xfrm>
              <a:off x="-7999413" y="1654176"/>
              <a:ext cx="687388" cy="687388"/>
            </a:xfrm>
            <a:custGeom>
              <a:avLst/>
              <a:gdLst>
                <a:gd name="T0" fmla="*/ 96 w 166"/>
                <a:gd name="T1" fmla="*/ 14 h 166"/>
                <a:gd name="T2" fmla="*/ 56 w 166"/>
                <a:gd name="T3" fmla="*/ 73 h 166"/>
                <a:gd name="T4" fmla="*/ 49 w 166"/>
                <a:gd name="T5" fmla="*/ 76 h 166"/>
                <a:gd name="T6" fmla="*/ 21 w 166"/>
                <a:gd name="T7" fmla="*/ 120 h 166"/>
                <a:gd name="T8" fmla="*/ 18 w 166"/>
                <a:gd name="T9" fmla="*/ 121 h 166"/>
                <a:gd name="T10" fmla="*/ 0 w 166"/>
                <a:gd name="T11" fmla="*/ 151 h 166"/>
                <a:gd name="T12" fmla="*/ 17 w 166"/>
                <a:gd name="T13" fmla="*/ 161 h 166"/>
                <a:gd name="T14" fmla="*/ 77 w 166"/>
                <a:gd name="T15" fmla="*/ 126 h 166"/>
                <a:gd name="T16" fmla="*/ 77 w 166"/>
                <a:gd name="T17" fmla="*/ 105 h 166"/>
                <a:gd name="T18" fmla="*/ 74 w 166"/>
                <a:gd name="T19" fmla="*/ 107 h 166"/>
                <a:gd name="T20" fmla="*/ 72 w 166"/>
                <a:gd name="T21" fmla="*/ 104 h 166"/>
                <a:gd name="T22" fmla="*/ 90 w 166"/>
                <a:gd name="T23" fmla="*/ 70 h 166"/>
                <a:gd name="T24" fmla="*/ 92 w 166"/>
                <a:gd name="T25" fmla="*/ 68 h 166"/>
                <a:gd name="T26" fmla="*/ 94 w 166"/>
                <a:gd name="T27" fmla="*/ 68 h 166"/>
                <a:gd name="T28" fmla="*/ 111 w 166"/>
                <a:gd name="T29" fmla="*/ 81 h 166"/>
                <a:gd name="T30" fmla="*/ 110 w 166"/>
                <a:gd name="T31" fmla="*/ 87 h 166"/>
                <a:gd name="T32" fmla="*/ 106 w 166"/>
                <a:gd name="T33" fmla="*/ 89 h 166"/>
                <a:gd name="T34" fmla="*/ 106 w 166"/>
                <a:gd name="T35" fmla="*/ 109 h 166"/>
                <a:gd name="T36" fmla="*/ 118 w 166"/>
                <a:gd name="T37" fmla="*/ 103 h 166"/>
                <a:gd name="T38" fmla="*/ 144 w 166"/>
                <a:gd name="T39" fmla="*/ 87 h 166"/>
                <a:gd name="T40" fmla="*/ 166 w 166"/>
                <a:gd name="T41" fmla="*/ 49 h 166"/>
                <a:gd name="T42" fmla="*/ 144 w 166"/>
                <a:gd name="T43" fmla="*/ 36 h 166"/>
                <a:gd name="T44" fmla="*/ 138 w 166"/>
                <a:gd name="T45" fmla="*/ 40 h 166"/>
                <a:gd name="T46" fmla="*/ 139 w 166"/>
                <a:gd name="T47" fmla="*/ 38 h 166"/>
                <a:gd name="T48" fmla="*/ 96 w 166"/>
                <a:gd name="T49"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 h="166">
                  <a:moveTo>
                    <a:pt x="96" y="14"/>
                  </a:moveTo>
                  <a:cubicBezTo>
                    <a:pt x="77" y="25"/>
                    <a:pt x="61" y="49"/>
                    <a:pt x="56" y="73"/>
                  </a:cubicBezTo>
                  <a:cubicBezTo>
                    <a:pt x="54" y="74"/>
                    <a:pt x="51" y="74"/>
                    <a:pt x="49" y="76"/>
                  </a:cubicBezTo>
                  <a:cubicBezTo>
                    <a:pt x="35" y="84"/>
                    <a:pt x="23" y="103"/>
                    <a:pt x="21" y="120"/>
                  </a:cubicBezTo>
                  <a:cubicBezTo>
                    <a:pt x="20" y="120"/>
                    <a:pt x="19" y="120"/>
                    <a:pt x="18" y="121"/>
                  </a:cubicBezTo>
                  <a:cubicBezTo>
                    <a:pt x="8" y="126"/>
                    <a:pt x="0" y="140"/>
                    <a:pt x="0" y="151"/>
                  </a:cubicBezTo>
                  <a:cubicBezTo>
                    <a:pt x="0" y="161"/>
                    <a:pt x="8" y="166"/>
                    <a:pt x="17" y="161"/>
                  </a:cubicBezTo>
                  <a:cubicBezTo>
                    <a:pt x="77" y="126"/>
                    <a:pt x="77" y="126"/>
                    <a:pt x="77" y="126"/>
                  </a:cubicBezTo>
                  <a:cubicBezTo>
                    <a:pt x="77" y="105"/>
                    <a:pt x="77" y="105"/>
                    <a:pt x="77" y="105"/>
                  </a:cubicBezTo>
                  <a:cubicBezTo>
                    <a:pt x="74" y="107"/>
                    <a:pt x="74" y="107"/>
                    <a:pt x="74" y="107"/>
                  </a:cubicBezTo>
                  <a:cubicBezTo>
                    <a:pt x="72" y="108"/>
                    <a:pt x="71" y="106"/>
                    <a:pt x="72" y="104"/>
                  </a:cubicBezTo>
                  <a:cubicBezTo>
                    <a:pt x="90" y="70"/>
                    <a:pt x="90" y="70"/>
                    <a:pt x="90" y="70"/>
                  </a:cubicBezTo>
                  <a:cubicBezTo>
                    <a:pt x="90" y="69"/>
                    <a:pt x="91" y="69"/>
                    <a:pt x="92" y="68"/>
                  </a:cubicBezTo>
                  <a:cubicBezTo>
                    <a:pt x="92" y="68"/>
                    <a:pt x="93" y="68"/>
                    <a:pt x="94" y="68"/>
                  </a:cubicBezTo>
                  <a:cubicBezTo>
                    <a:pt x="111" y="81"/>
                    <a:pt x="111" y="81"/>
                    <a:pt x="111" y="81"/>
                  </a:cubicBezTo>
                  <a:cubicBezTo>
                    <a:pt x="113" y="82"/>
                    <a:pt x="112" y="86"/>
                    <a:pt x="110" y="87"/>
                  </a:cubicBezTo>
                  <a:cubicBezTo>
                    <a:pt x="106" y="89"/>
                    <a:pt x="106" y="89"/>
                    <a:pt x="106" y="89"/>
                  </a:cubicBezTo>
                  <a:cubicBezTo>
                    <a:pt x="106" y="109"/>
                    <a:pt x="106" y="109"/>
                    <a:pt x="106" y="109"/>
                  </a:cubicBezTo>
                  <a:cubicBezTo>
                    <a:pt x="118" y="103"/>
                    <a:pt x="118" y="103"/>
                    <a:pt x="118" y="103"/>
                  </a:cubicBezTo>
                  <a:cubicBezTo>
                    <a:pt x="144" y="87"/>
                    <a:pt x="144" y="87"/>
                    <a:pt x="144" y="87"/>
                  </a:cubicBezTo>
                  <a:cubicBezTo>
                    <a:pt x="156" y="80"/>
                    <a:pt x="166" y="63"/>
                    <a:pt x="166" y="49"/>
                  </a:cubicBezTo>
                  <a:cubicBezTo>
                    <a:pt x="166" y="35"/>
                    <a:pt x="156" y="29"/>
                    <a:pt x="144" y="36"/>
                  </a:cubicBezTo>
                  <a:cubicBezTo>
                    <a:pt x="142" y="37"/>
                    <a:pt x="140" y="39"/>
                    <a:pt x="138" y="40"/>
                  </a:cubicBezTo>
                  <a:cubicBezTo>
                    <a:pt x="139" y="39"/>
                    <a:pt x="139" y="39"/>
                    <a:pt x="139" y="38"/>
                  </a:cubicBezTo>
                  <a:cubicBezTo>
                    <a:pt x="138" y="11"/>
                    <a:pt x="120" y="0"/>
                    <a:pt x="96" y="14"/>
                  </a:cubicBezTo>
                  <a:close/>
                </a:path>
              </a:pathLst>
            </a:custGeom>
            <a:solidFill>
              <a:srgbClr val="F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54">
              <a:extLst>
                <a:ext uri="{FF2B5EF4-FFF2-40B4-BE49-F238E27FC236}">
                  <a16:creationId xmlns:a16="http://schemas.microsoft.com/office/drawing/2014/main" id="{12CA6025-F5AC-43CD-AD8A-FAD8E41E3919}"/>
                </a:ext>
              </a:extLst>
            </p:cNvPr>
            <p:cNvSpPr>
              <a:spLocks/>
            </p:cNvSpPr>
            <p:nvPr/>
          </p:nvSpPr>
          <p:spPr bwMode="auto">
            <a:xfrm>
              <a:off x="-4449763" y="1824038"/>
              <a:ext cx="127000" cy="90488"/>
            </a:xfrm>
            <a:custGeom>
              <a:avLst/>
              <a:gdLst>
                <a:gd name="T0" fmla="*/ 1 w 31"/>
                <a:gd name="T1" fmla="*/ 16 h 22"/>
                <a:gd name="T2" fmla="*/ 29 w 31"/>
                <a:gd name="T3" fmla="*/ 0 h 22"/>
                <a:gd name="T4" fmla="*/ 31 w 31"/>
                <a:gd name="T5" fmla="*/ 5 h 22"/>
                <a:gd name="T6" fmla="*/ 3 w 31"/>
                <a:gd name="T7" fmla="*/ 22 h 22"/>
                <a:gd name="T8" fmla="*/ 1 w 31"/>
                <a:gd name="T9" fmla="*/ 16 h 22"/>
              </a:gdLst>
              <a:ahLst/>
              <a:cxnLst>
                <a:cxn ang="0">
                  <a:pos x="T0" y="T1"/>
                </a:cxn>
                <a:cxn ang="0">
                  <a:pos x="T2" y="T3"/>
                </a:cxn>
                <a:cxn ang="0">
                  <a:pos x="T4" y="T5"/>
                </a:cxn>
                <a:cxn ang="0">
                  <a:pos x="T6" y="T7"/>
                </a:cxn>
                <a:cxn ang="0">
                  <a:pos x="T8" y="T9"/>
                </a:cxn>
              </a:cxnLst>
              <a:rect l="0" t="0" r="r" b="b"/>
              <a:pathLst>
                <a:path w="31" h="22">
                  <a:moveTo>
                    <a:pt x="1" y="16"/>
                  </a:moveTo>
                  <a:cubicBezTo>
                    <a:pt x="29" y="0"/>
                    <a:pt x="29" y="0"/>
                    <a:pt x="29" y="0"/>
                  </a:cubicBezTo>
                  <a:cubicBezTo>
                    <a:pt x="28" y="1"/>
                    <a:pt x="29" y="4"/>
                    <a:pt x="31" y="5"/>
                  </a:cubicBezTo>
                  <a:cubicBezTo>
                    <a:pt x="3" y="22"/>
                    <a:pt x="3" y="22"/>
                    <a:pt x="3" y="22"/>
                  </a:cubicBezTo>
                  <a:cubicBezTo>
                    <a:pt x="1" y="21"/>
                    <a:pt x="0" y="17"/>
                    <a:pt x="1" y="16"/>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355">
              <a:extLst>
                <a:ext uri="{FF2B5EF4-FFF2-40B4-BE49-F238E27FC236}">
                  <a16:creationId xmlns:a16="http://schemas.microsoft.com/office/drawing/2014/main" id="{9FED35DD-86D5-46D5-B5A1-CA8C406907E6}"/>
                </a:ext>
              </a:extLst>
            </p:cNvPr>
            <p:cNvSpPr>
              <a:spLocks/>
            </p:cNvSpPr>
            <p:nvPr/>
          </p:nvSpPr>
          <p:spPr bwMode="auto">
            <a:xfrm>
              <a:off x="-4425951" y="1852613"/>
              <a:ext cx="115888" cy="152400"/>
            </a:xfrm>
            <a:custGeom>
              <a:avLst/>
              <a:gdLst>
                <a:gd name="T0" fmla="*/ 0 w 73"/>
                <a:gd name="T1" fmla="*/ 44 h 96"/>
                <a:gd name="T2" fmla="*/ 73 w 73"/>
                <a:gd name="T3" fmla="*/ 0 h 96"/>
                <a:gd name="T4" fmla="*/ 73 w 73"/>
                <a:gd name="T5" fmla="*/ 55 h 96"/>
                <a:gd name="T6" fmla="*/ 0 w 73"/>
                <a:gd name="T7" fmla="*/ 96 h 96"/>
                <a:gd name="T8" fmla="*/ 0 w 73"/>
                <a:gd name="T9" fmla="*/ 44 h 96"/>
              </a:gdLst>
              <a:ahLst/>
              <a:cxnLst>
                <a:cxn ang="0">
                  <a:pos x="T0" y="T1"/>
                </a:cxn>
                <a:cxn ang="0">
                  <a:pos x="T2" y="T3"/>
                </a:cxn>
                <a:cxn ang="0">
                  <a:pos x="T4" y="T5"/>
                </a:cxn>
                <a:cxn ang="0">
                  <a:pos x="T6" y="T7"/>
                </a:cxn>
                <a:cxn ang="0">
                  <a:pos x="T8" y="T9"/>
                </a:cxn>
              </a:cxnLst>
              <a:rect l="0" t="0" r="r" b="b"/>
              <a:pathLst>
                <a:path w="73" h="96">
                  <a:moveTo>
                    <a:pt x="0" y="44"/>
                  </a:moveTo>
                  <a:lnTo>
                    <a:pt x="73" y="0"/>
                  </a:lnTo>
                  <a:lnTo>
                    <a:pt x="73" y="55"/>
                  </a:lnTo>
                  <a:lnTo>
                    <a:pt x="0" y="96"/>
                  </a:lnTo>
                  <a:lnTo>
                    <a:pt x="0" y="44"/>
                  </a:lnTo>
                  <a:close/>
                </a:path>
              </a:pathLst>
            </a:custGeom>
            <a:solidFill>
              <a:srgbClr val="9AB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56">
              <a:extLst>
                <a:ext uri="{FF2B5EF4-FFF2-40B4-BE49-F238E27FC236}">
                  <a16:creationId xmlns:a16="http://schemas.microsoft.com/office/drawing/2014/main" id="{025E59A5-0F6D-4D0A-AE58-4C312A1E489C}"/>
                </a:ext>
              </a:extLst>
            </p:cNvPr>
            <p:cNvSpPr>
              <a:spLocks/>
            </p:cNvSpPr>
            <p:nvPr/>
          </p:nvSpPr>
          <p:spPr bwMode="auto">
            <a:xfrm>
              <a:off x="-4437063" y="1844676"/>
              <a:ext cx="127000" cy="77788"/>
            </a:xfrm>
            <a:custGeom>
              <a:avLst/>
              <a:gdLst>
                <a:gd name="T0" fmla="*/ 0 w 80"/>
                <a:gd name="T1" fmla="*/ 44 h 49"/>
                <a:gd name="T2" fmla="*/ 72 w 80"/>
                <a:gd name="T3" fmla="*/ 0 h 49"/>
                <a:gd name="T4" fmla="*/ 80 w 80"/>
                <a:gd name="T5" fmla="*/ 5 h 49"/>
                <a:gd name="T6" fmla="*/ 7 w 80"/>
                <a:gd name="T7" fmla="*/ 49 h 49"/>
                <a:gd name="T8" fmla="*/ 0 w 80"/>
                <a:gd name="T9" fmla="*/ 44 h 49"/>
              </a:gdLst>
              <a:ahLst/>
              <a:cxnLst>
                <a:cxn ang="0">
                  <a:pos x="T0" y="T1"/>
                </a:cxn>
                <a:cxn ang="0">
                  <a:pos x="T2" y="T3"/>
                </a:cxn>
                <a:cxn ang="0">
                  <a:pos x="T4" y="T5"/>
                </a:cxn>
                <a:cxn ang="0">
                  <a:pos x="T6" y="T7"/>
                </a:cxn>
                <a:cxn ang="0">
                  <a:pos x="T8" y="T9"/>
                </a:cxn>
              </a:cxnLst>
              <a:rect l="0" t="0" r="r" b="b"/>
              <a:pathLst>
                <a:path w="80" h="49">
                  <a:moveTo>
                    <a:pt x="0" y="44"/>
                  </a:moveTo>
                  <a:lnTo>
                    <a:pt x="72" y="0"/>
                  </a:lnTo>
                  <a:lnTo>
                    <a:pt x="80" y="5"/>
                  </a:lnTo>
                  <a:lnTo>
                    <a:pt x="7" y="49"/>
                  </a:lnTo>
                  <a:lnTo>
                    <a:pt x="0" y="44"/>
                  </a:ln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57">
              <a:extLst>
                <a:ext uri="{FF2B5EF4-FFF2-40B4-BE49-F238E27FC236}">
                  <a16:creationId xmlns:a16="http://schemas.microsoft.com/office/drawing/2014/main" id="{32FED0DD-9966-452A-81BA-214CE968163C}"/>
                </a:ext>
              </a:extLst>
            </p:cNvPr>
            <p:cNvSpPr>
              <a:spLocks/>
            </p:cNvSpPr>
            <p:nvPr/>
          </p:nvSpPr>
          <p:spPr bwMode="auto">
            <a:xfrm>
              <a:off x="-4627563" y="1579563"/>
              <a:ext cx="227013" cy="111125"/>
            </a:xfrm>
            <a:custGeom>
              <a:avLst/>
              <a:gdLst>
                <a:gd name="T0" fmla="*/ 0 w 55"/>
                <a:gd name="T1" fmla="*/ 20 h 27"/>
                <a:gd name="T2" fmla="*/ 29 w 55"/>
                <a:gd name="T3" fmla="*/ 3 h 27"/>
                <a:gd name="T4" fmla="*/ 49 w 55"/>
                <a:gd name="T5" fmla="*/ 5 h 27"/>
                <a:gd name="T6" fmla="*/ 55 w 55"/>
                <a:gd name="T7" fmla="*/ 10 h 27"/>
                <a:gd name="T8" fmla="*/ 27 w 55"/>
                <a:gd name="T9" fmla="*/ 27 h 27"/>
                <a:gd name="T10" fmla="*/ 20 w 55"/>
                <a:gd name="T11" fmla="*/ 22 h 27"/>
                <a:gd name="T12" fmla="*/ 0 w 55"/>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0" y="20"/>
                  </a:moveTo>
                  <a:cubicBezTo>
                    <a:pt x="29" y="3"/>
                    <a:pt x="29" y="3"/>
                    <a:pt x="29" y="3"/>
                  </a:cubicBezTo>
                  <a:cubicBezTo>
                    <a:pt x="34" y="0"/>
                    <a:pt x="41" y="1"/>
                    <a:pt x="49" y="5"/>
                  </a:cubicBezTo>
                  <a:cubicBezTo>
                    <a:pt x="51" y="7"/>
                    <a:pt x="53" y="8"/>
                    <a:pt x="55" y="10"/>
                  </a:cubicBezTo>
                  <a:cubicBezTo>
                    <a:pt x="27" y="27"/>
                    <a:pt x="27" y="27"/>
                    <a:pt x="27" y="27"/>
                  </a:cubicBezTo>
                  <a:cubicBezTo>
                    <a:pt x="25" y="25"/>
                    <a:pt x="23" y="23"/>
                    <a:pt x="20" y="22"/>
                  </a:cubicBezTo>
                  <a:cubicBezTo>
                    <a:pt x="13" y="17"/>
                    <a:pt x="5" y="17"/>
                    <a:pt x="0" y="20"/>
                  </a:cubicBezTo>
                  <a:close/>
                </a:path>
              </a:pathLst>
            </a:custGeom>
            <a:solidFill>
              <a:srgbClr val="799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58">
              <a:extLst>
                <a:ext uri="{FF2B5EF4-FFF2-40B4-BE49-F238E27FC236}">
                  <a16:creationId xmlns:a16="http://schemas.microsoft.com/office/drawing/2014/main" id="{0DDDA833-AE47-45A5-B2E1-248ED57333D1}"/>
                </a:ext>
              </a:extLst>
            </p:cNvPr>
            <p:cNvSpPr>
              <a:spLocks/>
            </p:cNvSpPr>
            <p:nvPr/>
          </p:nvSpPr>
          <p:spPr bwMode="auto">
            <a:xfrm>
              <a:off x="-4305301" y="1922463"/>
              <a:ext cx="136525" cy="79375"/>
            </a:xfrm>
            <a:custGeom>
              <a:avLst/>
              <a:gdLst>
                <a:gd name="T0" fmla="*/ 32 w 33"/>
                <a:gd name="T1" fmla="*/ 2 h 19"/>
                <a:gd name="T2" fmla="*/ 28 w 33"/>
                <a:gd name="T3" fmla="*/ 0 h 19"/>
                <a:gd name="T4" fmla="*/ 0 w 33"/>
                <a:gd name="T5" fmla="*/ 16 h 19"/>
                <a:gd name="T6" fmla="*/ 3 w 33"/>
                <a:gd name="T7" fmla="*/ 18 h 19"/>
                <a:gd name="T8" fmla="*/ 5 w 33"/>
                <a:gd name="T9" fmla="*/ 18 h 19"/>
                <a:gd name="T10" fmla="*/ 33 w 33"/>
                <a:gd name="T11" fmla="*/ 2 h 19"/>
                <a:gd name="T12" fmla="*/ 32 w 33"/>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32" y="2"/>
                  </a:moveTo>
                  <a:cubicBezTo>
                    <a:pt x="28" y="0"/>
                    <a:pt x="28" y="0"/>
                    <a:pt x="28" y="0"/>
                  </a:cubicBezTo>
                  <a:cubicBezTo>
                    <a:pt x="0" y="16"/>
                    <a:pt x="0" y="16"/>
                    <a:pt x="0" y="16"/>
                  </a:cubicBezTo>
                  <a:cubicBezTo>
                    <a:pt x="3" y="18"/>
                    <a:pt x="3" y="18"/>
                    <a:pt x="3" y="18"/>
                  </a:cubicBezTo>
                  <a:cubicBezTo>
                    <a:pt x="4" y="19"/>
                    <a:pt x="5" y="19"/>
                    <a:pt x="5" y="18"/>
                  </a:cubicBezTo>
                  <a:cubicBezTo>
                    <a:pt x="33" y="2"/>
                    <a:pt x="33" y="2"/>
                    <a:pt x="33" y="2"/>
                  </a:cubicBezTo>
                  <a:cubicBezTo>
                    <a:pt x="33" y="2"/>
                    <a:pt x="32" y="2"/>
                    <a:pt x="32" y="2"/>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59">
              <a:extLst>
                <a:ext uri="{FF2B5EF4-FFF2-40B4-BE49-F238E27FC236}">
                  <a16:creationId xmlns:a16="http://schemas.microsoft.com/office/drawing/2014/main" id="{01EF2661-3958-47D4-BB38-160141559A8F}"/>
                </a:ext>
              </a:extLst>
            </p:cNvPr>
            <p:cNvSpPr>
              <a:spLocks/>
            </p:cNvSpPr>
            <p:nvPr/>
          </p:nvSpPr>
          <p:spPr bwMode="auto">
            <a:xfrm>
              <a:off x="-4446588" y="1770063"/>
              <a:ext cx="190500" cy="119063"/>
            </a:xfrm>
            <a:custGeom>
              <a:avLst/>
              <a:gdLst>
                <a:gd name="T0" fmla="*/ 47 w 120"/>
                <a:gd name="T1" fmla="*/ 42 h 75"/>
                <a:gd name="T2" fmla="*/ 120 w 120"/>
                <a:gd name="T3" fmla="*/ 0 h 75"/>
                <a:gd name="T4" fmla="*/ 73 w 120"/>
                <a:gd name="T5" fmla="*/ 34 h 75"/>
                <a:gd name="T6" fmla="*/ 0 w 120"/>
                <a:gd name="T7" fmla="*/ 75 h 75"/>
                <a:gd name="T8" fmla="*/ 47 w 120"/>
                <a:gd name="T9" fmla="*/ 42 h 75"/>
              </a:gdLst>
              <a:ahLst/>
              <a:cxnLst>
                <a:cxn ang="0">
                  <a:pos x="T0" y="T1"/>
                </a:cxn>
                <a:cxn ang="0">
                  <a:pos x="T2" y="T3"/>
                </a:cxn>
                <a:cxn ang="0">
                  <a:pos x="T4" y="T5"/>
                </a:cxn>
                <a:cxn ang="0">
                  <a:pos x="T6" y="T7"/>
                </a:cxn>
                <a:cxn ang="0">
                  <a:pos x="T8" y="T9"/>
                </a:cxn>
              </a:cxnLst>
              <a:rect l="0" t="0" r="r" b="b"/>
              <a:pathLst>
                <a:path w="120" h="75">
                  <a:moveTo>
                    <a:pt x="47" y="42"/>
                  </a:moveTo>
                  <a:lnTo>
                    <a:pt x="120" y="0"/>
                  </a:lnTo>
                  <a:lnTo>
                    <a:pt x="73" y="34"/>
                  </a:lnTo>
                  <a:lnTo>
                    <a:pt x="0" y="75"/>
                  </a:lnTo>
                  <a:lnTo>
                    <a:pt x="47" y="42"/>
                  </a:lnTo>
                  <a:close/>
                </a:path>
              </a:pathLst>
            </a:custGeom>
            <a:solidFill>
              <a:srgbClr val="799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60">
              <a:extLst>
                <a:ext uri="{FF2B5EF4-FFF2-40B4-BE49-F238E27FC236}">
                  <a16:creationId xmlns:a16="http://schemas.microsoft.com/office/drawing/2014/main" id="{DCB0E4CC-D05B-4233-9CFB-B4D874995DB6}"/>
                </a:ext>
              </a:extLst>
            </p:cNvPr>
            <p:cNvSpPr>
              <a:spLocks/>
            </p:cNvSpPr>
            <p:nvPr/>
          </p:nvSpPr>
          <p:spPr bwMode="auto">
            <a:xfrm>
              <a:off x="-4371976" y="1770063"/>
              <a:ext cx="115888" cy="66675"/>
            </a:xfrm>
            <a:custGeom>
              <a:avLst/>
              <a:gdLst>
                <a:gd name="T0" fmla="*/ 0 w 28"/>
                <a:gd name="T1" fmla="*/ 16 h 16"/>
                <a:gd name="T2" fmla="*/ 28 w 28"/>
                <a:gd name="T3" fmla="*/ 0 h 16"/>
                <a:gd name="T4" fmla="*/ 28 w 28"/>
                <a:gd name="T5" fmla="*/ 0 h 16"/>
                <a:gd name="T6" fmla="*/ 0 w 28"/>
                <a:gd name="T7" fmla="*/ 16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cubicBezTo>
                    <a:pt x="28" y="0"/>
                    <a:pt x="28" y="0"/>
                    <a:pt x="28" y="0"/>
                  </a:cubicBezTo>
                  <a:cubicBezTo>
                    <a:pt x="28" y="0"/>
                    <a:pt x="28" y="0"/>
                    <a:pt x="28" y="0"/>
                  </a:cubicBezTo>
                  <a:cubicBezTo>
                    <a:pt x="0" y="16"/>
                    <a:pt x="0" y="16"/>
                    <a:pt x="0" y="16"/>
                  </a:cubicBezTo>
                  <a:cubicBezTo>
                    <a:pt x="0" y="16"/>
                    <a:pt x="0" y="16"/>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361">
              <a:extLst>
                <a:ext uri="{FF2B5EF4-FFF2-40B4-BE49-F238E27FC236}">
                  <a16:creationId xmlns:a16="http://schemas.microsoft.com/office/drawing/2014/main" id="{37350B75-BFE0-47EB-A530-78A43DDC61A5}"/>
                </a:ext>
              </a:extLst>
            </p:cNvPr>
            <p:cNvSpPr>
              <a:spLocks/>
            </p:cNvSpPr>
            <p:nvPr/>
          </p:nvSpPr>
          <p:spPr bwMode="auto">
            <a:xfrm>
              <a:off x="-4181476" y="1878013"/>
              <a:ext cx="227013" cy="288925"/>
            </a:xfrm>
            <a:custGeom>
              <a:avLst/>
              <a:gdLst>
                <a:gd name="T0" fmla="*/ 49 w 55"/>
                <a:gd name="T1" fmla="*/ 53 h 70"/>
                <a:gd name="T2" fmla="*/ 21 w 55"/>
                <a:gd name="T3" fmla="*/ 70 h 70"/>
                <a:gd name="T4" fmla="*/ 27 w 55"/>
                <a:gd name="T5" fmla="*/ 56 h 70"/>
                <a:gd name="T6" fmla="*/ 5 w 55"/>
                <a:gd name="T7" fmla="*/ 18 h 70"/>
                <a:gd name="T8" fmla="*/ 0 w 55"/>
                <a:gd name="T9" fmla="*/ 16 h 70"/>
                <a:gd name="T10" fmla="*/ 28 w 55"/>
                <a:gd name="T11" fmla="*/ 0 h 70"/>
                <a:gd name="T12" fmla="*/ 34 w 55"/>
                <a:gd name="T13" fmla="*/ 2 h 70"/>
                <a:gd name="T14" fmla="*/ 55 w 55"/>
                <a:gd name="T15" fmla="*/ 39 h 70"/>
                <a:gd name="T16" fmla="*/ 49 w 55"/>
                <a:gd name="T17" fmla="*/ 5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70">
                  <a:moveTo>
                    <a:pt x="49" y="53"/>
                  </a:moveTo>
                  <a:cubicBezTo>
                    <a:pt x="21" y="70"/>
                    <a:pt x="21" y="70"/>
                    <a:pt x="21" y="70"/>
                  </a:cubicBezTo>
                  <a:cubicBezTo>
                    <a:pt x="25" y="68"/>
                    <a:pt x="27" y="63"/>
                    <a:pt x="27" y="56"/>
                  </a:cubicBezTo>
                  <a:cubicBezTo>
                    <a:pt x="27" y="42"/>
                    <a:pt x="17" y="25"/>
                    <a:pt x="5" y="18"/>
                  </a:cubicBezTo>
                  <a:cubicBezTo>
                    <a:pt x="4" y="17"/>
                    <a:pt x="2" y="17"/>
                    <a:pt x="0" y="16"/>
                  </a:cubicBezTo>
                  <a:cubicBezTo>
                    <a:pt x="28" y="0"/>
                    <a:pt x="28" y="0"/>
                    <a:pt x="28" y="0"/>
                  </a:cubicBezTo>
                  <a:cubicBezTo>
                    <a:pt x="30" y="0"/>
                    <a:pt x="32" y="1"/>
                    <a:pt x="34" y="2"/>
                  </a:cubicBezTo>
                  <a:cubicBezTo>
                    <a:pt x="46" y="9"/>
                    <a:pt x="55" y="26"/>
                    <a:pt x="55" y="39"/>
                  </a:cubicBezTo>
                  <a:cubicBezTo>
                    <a:pt x="55" y="46"/>
                    <a:pt x="53" y="51"/>
                    <a:pt x="49" y="53"/>
                  </a:cubicBezTo>
                  <a:close/>
                </a:path>
              </a:pathLst>
            </a:custGeom>
            <a:solidFill>
              <a:srgbClr val="9AB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62">
              <a:extLst>
                <a:ext uri="{FF2B5EF4-FFF2-40B4-BE49-F238E27FC236}">
                  <a16:creationId xmlns:a16="http://schemas.microsoft.com/office/drawing/2014/main" id="{8EC2B460-905A-4662-AE1C-A7FA14E94208}"/>
                </a:ext>
              </a:extLst>
            </p:cNvPr>
            <p:cNvSpPr>
              <a:spLocks/>
            </p:cNvSpPr>
            <p:nvPr/>
          </p:nvSpPr>
          <p:spPr bwMode="auto">
            <a:xfrm>
              <a:off x="-4470401" y="1541463"/>
              <a:ext cx="404813" cy="401638"/>
            </a:xfrm>
            <a:custGeom>
              <a:avLst/>
              <a:gdLst>
                <a:gd name="T0" fmla="*/ 57 w 98"/>
                <a:gd name="T1" fmla="*/ 7 h 97"/>
                <a:gd name="T2" fmla="*/ 28 w 98"/>
                <a:gd name="T3" fmla="*/ 4 h 97"/>
                <a:gd name="T4" fmla="*/ 0 w 98"/>
                <a:gd name="T5" fmla="*/ 21 h 97"/>
                <a:gd name="T6" fmla="*/ 29 w 98"/>
                <a:gd name="T7" fmla="*/ 23 h 97"/>
                <a:gd name="T8" fmla="*/ 70 w 98"/>
                <a:gd name="T9" fmla="*/ 94 h 97"/>
                <a:gd name="T10" fmla="*/ 70 w 98"/>
                <a:gd name="T11" fmla="*/ 97 h 97"/>
                <a:gd name="T12" fmla="*/ 98 w 98"/>
                <a:gd name="T13" fmla="*/ 81 h 97"/>
                <a:gd name="T14" fmla="*/ 98 w 98"/>
                <a:gd name="T15" fmla="*/ 78 h 97"/>
                <a:gd name="T16" fmla="*/ 57 w 98"/>
                <a:gd name="T17"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57" y="7"/>
                  </a:moveTo>
                  <a:cubicBezTo>
                    <a:pt x="46" y="0"/>
                    <a:pt x="35" y="0"/>
                    <a:pt x="28" y="4"/>
                  </a:cubicBezTo>
                  <a:cubicBezTo>
                    <a:pt x="0" y="21"/>
                    <a:pt x="0" y="21"/>
                    <a:pt x="0" y="21"/>
                  </a:cubicBezTo>
                  <a:cubicBezTo>
                    <a:pt x="7" y="16"/>
                    <a:pt x="18" y="17"/>
                    <a:pt x="29" y="23"/>
                  </a:cubicBezTo>
                  <a:cubicBezTo>
                    <a:pt x="52" y="37"/>
                    <a:pt x="70" y="68"/>
                    <a:pt x="70" y="94"/>
                  </a:cubicBezTo>
                  <a:cubicBezTo>
                    <a:pt x="70" y="95"/>
                    <a:pt x="70" y="96"/>
                    <a:pt x="70" y="97"/>
                  </a:cubicBezTo>
                  <a:cubicBezTo>
                    <a:pt x="98" y="81"/>
                    <a:pt x="98" y="81"/>
                    <a:pt x="98" y="81"/>
                  </a:cubicBezTo>
                  <a:cubicBezTo>
                    <a:pt x="98" y="80"/>
                    <a:pt x="98" y="79"/>
                    <a:pt x="98" y="78"/>
                  </a:cubicBezTo>
                  <a:cubicBezTo>
                    <a:pt x="98" y="52"/>
                    <a:pt x="80" y="20"/>
                    <a:pt x="57" y="7"/>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363">
              <a:extLst>
                <a:ext uri="{FF2B5EF4-FFF2-40B4-BE49-F238E27FC236}">
                  <a16:creationId xmlns:a16="http://schemas.microsoft.com/office/drawing/2014/main" id="{5A7261D6-425A-4FB4-8034-0B74BEC8AA22}"/>
                </a:ext>
              </a:extLst>
            </p:cNvPr>
            <p:cNvSpPr>
              <a:spLocks/>
            </p:cNvSpPr>
            <p:nvPr/>
          </p:nvSpPr>
          <p:spPr bwMode="auto">
            <a:xfrm>
              <a:off x="-4660901" y="1592263"/>
              <a:ext cx="590550" cy="595313"/>
            </a:xfrm>
            <a:custGeom>
              <a:avLst/>
              <a:gdLst>
                <a:gd name="T0" fmla="*/ 75 w 143"/>
                <a:gd name="T1" fmla="*/ 11 h 144"/>
                <a:gd name="T2" fmla="*/ 116 w 143"/>
                <a:gd name="T3" fmla="*/ 82 h 144"/>
                <a:gd name="T4" fmla="*/ 116 w 143"/>
                <a:gd name="T5" fmla="*/ 85 h 144"/>
                <a:gd name="T6" fmla="*/ 121 w 143"/>
                <a:gd name="T7" fmla="*/ 87 h 144"/>
                <a:gd name="T8" fmla="*/ 143 w 143"/>
                <a:gd name="T9" fmla="*/ 125 h 144"/>
                <a:gd name="T10" fmla="*/ 121 w 143"/>
                <a:gd name="T11" fmla="*/ 137 h 144"/>
                <a:gd name="T12" fmla="*/ 86 w 143"/>
                <a:gd name="T13" fmla="*/ 117 h 144"/>
                <a:gd name="T14" fmla="*/ 86 w 143"/>
                <a:gd name="T15" fmla="*/ 96 h 144"/>
                <a:gd name="T16" fmla="*/ 89 w 143"/>
                <a:gd name="T17" fmla="*/ 98 h 144"/>
                <a:gd name="T18" fmla="*/ 91 w 143"/>
                <a:gd name="T19" fmla="*/ 95 h 144"/>
                <a:gd name="T20" fmla="*/ 73 w 143"/>
                <a:gd name="T21" fmla="*/ 61 h 144"/>
                <a:gd name="T22" fmla="*/ 72 w 143"/>
                <a:gd name="T23" fmla="*/ 59 h 144"/>
                <a:gd name="T24" fmla="*/ 70 w 143"/>
                <a:gd name="T25" fmla="*/ 59 h 144"/>
                <a:gd name="T26" fmla="*/ 52 w 143"/>
                <a:gd name="T27" fmla="*/ 72 h 144"/>
                <a:gd name="T28" fmla="*/ 54 w 143"/>
                <a:gd name="T29" fmla="*/ 78 h 144"/>
                <a:gd name="T30" fmla="*/ 57 w 143"/>
                <a:gd name="T31" fmla="*/ 80 h 144"/>
                <a:gd name="T32" fmla="*/ 57 w 143"/>
                <a:gd name="T33" fmla="*/ 100 h 144"/>
                <a:gd name="T34" fmla="*/ 27 w 143"/>
                <a:gd name="T35" fmla="*/ 83 h 144"/>
                <a:gd name="T36" fmla="*/ 25 w 143"/>
                <a:gd name="T37" fmla="*/ 81 h 144"/>
                <a:gd name="T38" fmla="*/ 0 w 143"/>
                <a:gd name="T39" fmla="*/ 35 h 144"/>
                <a:gd name="T40" fmla="*/ 28 w 143"/>
                <a:gd name="T41" fmla="*/ 19 h 144"/>
                <a:gd name="T42" fmla="*/ 35 w 143"/>
                <a:gd name="T43" fmla="*/ 24 h 144"/>
                <a:gd name="T44" fmla="*/ 75 w 143"/>
                <a:gd name="T45"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44">
                  <a:moveTo>
                    <a:pt x="75" y="11"/>
                  </a:moveTo>
                  <a:cubicBezTo>
                    <a:pt x="98" y="25"/>
                    <a:pt x="116" y="56"/>
                    <a:pt x="116" y="82"/>
                  </a:cubicBezTo>
                  <a:cubicBezTo>
                    <a:pt x="116" y="83"/>
                    <a:pt x="116" y="84"/>
                    <a:pt x="116" y="85"/>
                  </a:cubicBezTo>
                  <a:cubicBezTo>
                    <a:pt x="118" y="86"/>
                    <a:pt x="120" y="86"/>
                    <a:pt x="121" y="87"/>
                  </a:cubicBezTo>
                  <a:cubicBezTo>
                    <a:pt x="133" y="94"/>
                    <a:pt x="143" y="111"/>
                    <a:pt x="143" y="125"/>
                  </a:cubicBezTo>
                  <a:cubicBezTo>
                    <a:pt x="143" y="139"/>
                    <a:pt x="133" y="144"/>
                    <a:pt x="121" y="137"/>
                  </a:cubicBezTo>
                  <a:cubicBezTo>
                    <a:pt x="86" y="117"/>
                    <a:pt x="86" y="117"/>
                    <a:pt x="86" y="117"/>
                  </a:cubicBezTo>
                  <a:cubicBezTo>
                    <a:pt x="86" y="96"/>
                    <a:pt x="86" y="96"/>
                    <a:pt x="86" y="96"/>
                  </a:cubicBezTo>
                  <a:cubicBezTo>
                    <a:pt x="89" y="98"/>
                    <a:pt x="89" y="98"/>
                    <a:pt x="89" y="98"/>
                  </a:cubicBezTo>
                  <a:cubicBezTo>
                    <a:pt x="91" y="99"/>
                    <a:pt x="92" y="97"/>
                    <a:pt x="91" y="95"/>
                  </a:cubicBezTo>
                  <a:cubicBezTo>
                    <a:pt x="73" y="61"/>
                    <a:pt x="73" y="61"/>
                    <a:pt x="73" y="61"/>
                  </a:cubicBezTo>
                  <a:cubicBezTo>
                    <a:pt x="73" y="60"/>
                    <a:pt x="72" y="59"/>
                    <a:pt x="72" y="59"/>
                  </a:cubicBezTo>
                  <a:cubicBezTo>
                    <a:pt x="71" y="59"/>
                    <a:pt x="70" y="59"/>
                    <a:pt x="70" y="59"/>
                  </a:cubicBezTo>
                  <a:cubicBezTo>
                    <a:pt x="52" y="72"/>
                    <a:pt x="52" y="72"/>
                    <a:pt x="52" y="72"/>
                  </a:cubicBezTo>
                  <a:cubicBezTo>
                    <a:pt x="51" y="73"/>
                    <a:pt x="52" y="77"/>
                    <a:pt x="54" y="78"/>
                  </a:cubicBezTo>
                  <a:cubicBezTo>
                    <a:pt x="57" y="80"/>
                    <a:pt x="57" y="80"/>
                    <a:pt x="57" y="80"/>
                  </a:cubicBezTo>
                  <a:cubicBezTo>
                    <a:pt x="57" y="100"/>
                    <a:pt x="57" y="100"/>
                    <a:pt x="57" y="100"/>
                  </a:cubicBezTo>
                  <a:cubicBezTo>
                    <a:pt x="27" y="83"/>
                    <a:pt x="27" y="83"/>
                    <a:pt x="27" y="83"/>
                  </a:cubicBezTo>
                  <a:cubicBezTo>
                    <a:pt x="25" y="81"/>
                    <a:pt x="25" y="81"/>
                    <a:pt x="25" y="81"/>
                  </a:cubicBezTo>
                  <a:cubicBezTo>
                    <a:pt x="11" y="71"/>
                    <a:pt x="0" y="51"/>
                    <a:pt x="0" y="35"/>
                  </a:cubicBezTo>
                  <a:cubicBezTo>
                    <a:pt x="0" y="17"/>
                    <a:pt x="13" y="10"/>
                    <a:pt x="28" y="19"/>
                  </a:cubicBezTo>
                  <a:cubicBezTo>
                    <a:pt x="31" y="20"/>
                    <a:pt x="33" y="22"/>
                    <a:pt x="35" y="24"/>
                  </a:cubicBezTo>
                  <a:cubicBezTo>
                    <a:pt x="40" y="6"/>
                    <a:pt x="56" y="0"/>
                    <a:pt x="75" y="11"/>
                  </a:cubicBezTo>
                  <a:close/>
                </a:path>
              </a:pathLst>
            </a:custGeom>
            <a:solidFill>
              <a:srgbClr val="F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364">
              <a:extLst>
                <a:ext uri="{FF2B5EF4-FFF2-40B4-BE49-F238E27FC236}">
                  <a16:creationId xmlns:a16="http://schemas.microsoft.com/office/drawing/2014/main" id="{B1D63E37-AE43-489B-91C9-8E845495E602}"/>
                </a:ext>
              </a:extLst>
            </p:cNvPr>
            <p:cNvSpPr>
              <a:spLocks/>
            </p:cNvSpPr>
            <p:nvPr/>
          </p:nvSpPr>
          <p:spPr bwMode="auto">
            <a:xfrm>
              <a:off x="-5322888" y="1103313"/>
              <a:ext cx="190500" cy="228600"/>
            </a:xfrm>
            <a:custGeom>
              <a:avLst/>
              <a:gdLst>
                <a:gd name="T0" fmla="*/ 27 w 46"/>
                <a:gd name="T1" fmla="*/ 4 h 55"/>
                <a:gd name="T2" fmla="*/ 14 w 46"/>
                <a:gd name="T3" fmla="*/ 2 h 55"/>
                <a:gd name="T4" fmla="*/ 0 w 46"/>
                <a:gd name="T5" fmla="*/ 10 h 55"/>
                <a:gd name="T6" fmla="*/ 13 w 46"/>
                <a:gd name="T7" fmla="*/ 12 h 55"/>
                <a:gd name="T8" fmla="*/ 32 w 46"/>
                <a:gd name="T9" fmla="*/ 43 h 55"/>
                <a:gd name="T10" fmla="*/ 26 w 46"/>
                <a:gd name="T11" fmla="*/ 55 h 55"/>
                <a:gd name="T12" fmla="*/ 40 w 46"/>
                <a:gd name="T13" fmla="*/ 47 h 55"/>
                <a:gd name="T14" fmla="*/ 46 w 46"/>
                <a:gd name="T15" fmla="*/ 35 h 55"/>
                <a:gd name="T16" fmla="*/ 27 w 46"/>
                <a:gd name="T17"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5">
                  <a:moveTo>
                    <a:pt x="27" y="4"/>
                  </a:moveTo>
                  <a:cubicBezTo>
                    <a:pt x="22" y="1"/>
                    <a:pt x="17" y="0"/>
                    <a:pt x="14" y="2"/>
                  </a:cubicBezTo>
                  <a:cubicBezTo>
                    <a:pt x="0" y="10"/>
                    <a:pt x="0" y="10"/>
                    <a:pt x="0" y="10"/>
                  </a:cubicBezTo>
                  <a:cubicBezTo>
                    <a:pt x="4" y="8"/>
                    <a:pt x="8" y="9"/>
                    <a:pt x="13" y="12"/>
                  </a:cubicBezTo>
                  <a:cubicBezTo>
                    <a:pt x="24" y="18"/>
                    <a:pt x="32" y="32"/>
                    <a:pt x="32" y="43"/>
                  </a:cubicBezTo>
                  <a:cubicBezTo>
                    <a:pt x="32" y="49"/>
                    <a:pt x="30" y="53"/>
                    <a:pt x="26" y="55"/>
                  </a:cubicBezTo>
                  <a:cubicBezTo>
                    <a:pt x="40" y="47"/>
                    <a:pt x="40" y="47"/>
                    <a:pt x="40" y="47"/>
                  </a:cubicBezTo>
                  <a:cubicBezTo>
                    <a:pt x="44" y="45"/>
                    <a:pt x="46" y="41"/>
                    <a:pt x="46" y="35"/>
                  </a:cubicBezTo>
                  <a:cubicBezTo>
                    <a:pt x="46" y="24"/>
                    <a:pt x="37" y="10"/>
                    <a:pt x="27" y="4"/>
                  </a:cubicBez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365">
              <a:extLst>
                <a:ext uri="{FF2B5EF4-FFF2-40B4-BE49-F238E27FC236}">
                  <a16:creationId xmlns:a16="http://schemas.microsoft.com/office/drawing/2014/main" id="{3E15B1FA-99C8-46E7-874D-8EE669E84610}"/>
                </a:ext>
              </a:extLst>
            </p:cNvPr>
            <p:cNvSpPr>
              <a:spLocks/>
            </p:cNvSpPr>
            <p:nvPr/>
          </p:nvSpPr>
          <p:spPr bwMode="auto">
            <a:xfrm>
              <a:off x="-5343526" y="1128713"/>
              <a:ext cx="152400" cy="223838"/>
            </a:xfrm>
            <a:custGeom>
              <a:avLst/>
              <a:gdLst>
                <a:gd name="T0" fmla="*/ 18 w 37"/>
                <a:gd name="T1" fmla="*/ 6 h 54"/>
                <a:gd name="T2" fmla="*/ 37 w 37"/>
                <a:gd name="T3" fmla="*/ 37 h 54"/>
                <a:gd name="T4" fmla="*/ 18 w 37"/>
                <a:gd name="T5" fmla="*/ 48 h 54"/>
                <a:gd name="T6" fmla="*/ 0 w 37"/>
                <a:gd name="T7" fmla="*/ 16 h 54"/>
                <a:gd name="T8" fmla="*/ 18 w 37"/>
                <a:gd name="T9" fmla="*/ 6 h 54"/>
              </a:gdLst>
              <a:ahLst/>
              <a:cxnLst>
                <a:cxn ang="0">
                  <a:pos x="T0" y="T1"/>
                </a:cxn>
                <a:cxn ang="0">
                  <a:pos x="T2" y="T3"/>
                </a:cxn>
                <a:cxn ang="0">
                  <a:pos x="T4" y="T5"/>
                </a:cxn>
                <a:cxn ang="0">
                  <a:pos x="T6" y="T7"/>
                </a:cxn>
                <a:cxn ang="0">
                  <a:pos x="T8" y="T9"/>
                </a:cxn>
              </a:cxnLst>
              <a:rect l="0" t="0" r="r" b="b"/>
              <a:pathLst>
                <a:path w="37" h="54">
                  <a:moveTo>
                    <a:pt x="18" y="6"/>
                  </a:moveTo>
                  <a:cubicBezTo>
                    <a:pt x="29" y="12"/>
                    <a:pt x="37" y="26"/>
                    <a:pt x="37" y="37"/>
                  </a:cubicBezTo>
                  <a:cubicBezTo>
                    <a:pt x="37" y="49"/>
                    <a:pt x="28" y="54"/>
                    <a:pt x="18" y="48"/>
                  </a:cubicBezTo>
                  <a:cubicBezTo>
                    <a:pt x="8" y="42"/>
                    <a:pt x="0" y="28"/>
                    <a:pt x="0" y="16"/>
                  </a:cubicBezTo>
                  <a:cubicBezTo>
                    <a:pt x="0" y="5"/>
                    <a:pt x="8" y="0"/>
                    <a:pt x="18" y="6"/>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66">
              <a:extLst>
                <a:ext uri="{FF2B5EF4-FFF2-40B4-BE49-F238E27FC236}">
                  <a16:creationId xmlns:a16="http://schemas.microsoft.com/office/drawing/2014/main" id="{C55B9F48-0286-48BE-A089-3F755BB09B23}"/>
                </a:ext>
              </a:extLst>
            </p:cNvPr>
            <p:cNvSpPr>
              <a:spLocks/>
            </p:cNvSpPr>
            <p:nvPr/>
          </p:nvSpPr>
          <p:spPr bwMode="auto">
            <a:xfrm>
              <a:off x="-5397501" y="1041401"/>
              <a:ext cx="100013" cy="90488"/>
            </a:xfrm>
            <a:custGeom>
              <a:avLst/>
              <a:gdLst>
                <a:gd name="T0" fmla="*/ 10 w 24"/>
                <a:gd name="T1" fmla="*/ 8 h 22"/>
                <a:gd name="T2" fmla="*/ 24 w 24"/>
                <a:gd name="T3" fmla="*/ 0 h 22"/>
                <a:gd name="T4" fmla="*/ 16 w 24"/>
                <a:gd name="T5" fmla="*/ 11 h 22"/>
                <a:gd name="T6" fmla="*/ 14 w 24"/>
                <a:gd name="T7" fmla="*/ 14 h 22"/>
                <a:gd name="T8" fmla="*/ 0 w 24"/>
                <a:gd name="T9" fmla="*/ 22 h 22"/>
                <a:gd name="T10" fmla="*/ 2 w 24"/>
                <a:gd name="T11" fmla="*/ 20 h 22"/>
                <a:gd name="T12" fmla="*/ 10 w 24"/>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0" y="8"/>
                  </a:moveTo>
                  <a:cubicBezTo>
                    <a:pt x="24" y="0"/>
                    <a:pt x="24" y="0"/>
                    <a:pt x="24" y="0"/>
                  </a:cubicBezTo>
                  <a:cubicBezTo>
                    <a:pt x="20" y="2"/>
                    <a:pt x="17" y="6"/>
                    <a:pt x="16" y="11"/>
                  </a:cubicBezTo>
                  <a:cubicBezTo>
                    <a:pt x="15" y="13"/>
                    <a:pt x="15" y="14"/>
                    <a:pt x="14" y="14"/>
                  </a:cubicBezTo>
                  <a:cubicBezTo>
                    <a:pt x="0" y="22"/>
                    <a:pt x="0" y="22"/>
                    <a:pt x="0" y="22"/>
                  </a:cubicBezTo>
                  <a:cubicBezTo>
                    <a:pt x="1" y="22"/>
                    <a:pt x="1" y="21"/>
                    <a:pt x="2" y="20"/>
                  </a:cubicBezTo>
                  <a:cubicBezTo>
                    <a:pt x="3" y="14"/>
                    <a:pt x="6" y="10"/>
                    <a:pt x="10" y="8"/>
                  </a:cubicBez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367">
              <a:extLst>
                <a:ext uri="{FF2B5EF4-FFF2-40B4-BE49-F238E27FC236}">
                  <a16:creationId xmlns:a16="http://schemas.microsoft.com/office/drawing/2014/main" id="{2596A3ED-8A1F-4036-A79E-60EF521DC60E}"/>
                </a:ext>
              </a:extLst>
            </p:cNvPr>
            <p:cNvSpPr>
              <a:spLocks/>
            </p:cNvSpPr>
            <p:nvPr/>
          </p:nvSpPr>
          <p:spPr bwMode="auto">
            <a:xfrm>
              <a:off x="-5397501" y="950913"/>
              <a:ext cx="363538" cy="347663"/>
            </a:xfrm>
            <a:custGeom>
              <a:avLst/>
              <a:gdLst>
                <a:gd name="T0" fmla="*/ 87 w 88"/>
                <a:gd name="T1" fmla="*/ 69 h 84"/>
                <a:gd name="T2" fmla="*/ 45 w 88"/>
                <a:gd name="T3" fmla="*/ 8 h 84"/>
                <a:gd name="T4" fmla="*/ 14 w 88"/>
                <a:gd name="T5" fmla="*/ 5 h 84"/>
                <a:gd name="T6" fmla="*/ 0 w 88"/>
                <a:gd name="T7" fmla="*/ 13 h 84"/>
                <a:gd name="T8" fmla="*/ 31 w 88"/>
                <a:gd name="T9" fmla="*/ 16 h 84"/>
                <a:gd name="T10" fmla="*/ 74 w 88"/>
                <a:gd name="T11" fmla="*/ 77 h 84"/>
                <a:gd name="T12" fmla="*/ 72 w 88"/>
                <a:gd name="T13" fmla="*/ 84 h 84"/>
                <a:gd name="T14" fmla="*/ 86 w 88"/>
                <a:gd name="T15" fmla="*/ 76 h 84"/>
                <a:gd name="T16" fmla="*/ 87 w 88"/>
                <a:gd name="T17"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4">
                  <a:moveTo>
                    <a:pt x="87" y="69"/>
                  </a:moveTo>
                  <a:cubicBezTo>
                    <a:pt x="82" y="44"/>
                    <a:pt x="65" y="19"/>
                    <a:pt x="45" y="8"/>
                  </a:cubicBezTo>
                  <a:cubicBezTo>
                    <a:pt x="33" y="1"/>
                    <a:pt x="22" y="0"/>
                    <a:pt x="14" y="5"/>
                  </a:cubicBezTo>
                  <a:cubicBezTo>
                    <a:pt x="0" y="13"/>
                    <a:pt x="0" y="13"/>
                    <a:pt x="0" y="13"/>
                  </a:cubicBezTo>
                  <a:cubicBezTo>
                    <a:pt x="8" y="8"/>
                    <a:pt x="19" y="9"/>
                    <a:pt x="31" y="16"/>
                  </a:cubicBezTo>
                  <a:cubicBezTo>
                    <a:pt x="51" y="27"/>
                    <a:pt x="68" y="52"/>
                    <a:pt x="74" y="77"/>
                  </a:cubicBezTo>
                  <a:cubicBezTo>
                    <a:pt x="74" y="80"/>
                    <a:pt x="74" y="83"/>
                    <a:pt x="72" y="84"/>
                  </a:cubicBezTo>
                  <a:cubicBezTo>
                    <a:pt x="86" y="76"/>
                    <a:pt x="86" y="76"/>
                    <a:pt x="86" y="76"/>
                  </a:cubicBezTo>
                  <a:cubicBezTo>
                    <a:pt x="87" y="75"/>
                    <a:pt x="88" y="72"/>
                    <a:pt x="87" y="69"/>
                  </a:cubicBez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68">
              <a:extLst>
                <a:ext uri="{FF2B5EF4-FFF2-40B4-BE49-F238E27FC236}">
                  <a16:creationId xmlns:a16="http://schemas.microsoft.com/office/drawing/2014/main" id="{B873783F-B6C9-434B-8D6D-485E6290579D}"/>
                </a:ext>
              </a:extLst>
            </p:cNvPr>
            <p:cNvSpPr>
              <a:spLocks/>
            </p:cNvSpPr>
            <p:nvPr/>
          </p:nvSpPr>
          <p:spPr bwMode="auto">
            <a:xfrm>
              <a:off x="-5451476" y="966788"/>
              <a:ext cx="363538" cy="334963"/>
            </a:xfrm>
            <a:custGeom>
              <a:avLst/>
              <a:gdLst>
                <a:gd name="T0" fmla="*/ 44 w 88"/>
                <a:gd name="T1" fmla="*/ 12 h 81"/>
                <a:gd name="T2" fmla="*/ 87 w 88"/>
                <a:gd name="T3" fmla="*/ 73 h 81"/>
                <a:gd name="T4" fmla="*/ 82 w 88"/>
                <a:gd name="T5" fmla="*/ 80 h 81"/>
                <a:gd name="T6" fmla="*/ 80 w 88"/>
                <a:gd name="T7" fmla="*/ 79 h 81"/>
                <a:gd name="T8" fmla="*/ 73 w 88"/>
                <a:gd name="T9" fmla="*/ 70 h 81"/>
                <a:gd name="T10" fmla="*/ 44 w 88"/>
                <a:gd name="T11" fmla="*/ 28 h 81"/>
                <a:gd name="T12" fmla="*/ 15 w 88"/>
                <a:gd name="T13" fmla="*/ 38 h 81"/>
                <a:gd name="T14" fmla="*/ 8 w 88"/>
                <a:gd name="T15" fmla="*/ 40 h 81"/>
                <a:gd name="T16" fmla="*/ 6 w 88"/>
                <a:gd name="T17" fmla="*/ 38 h 81"/>
                <a:gd name="T18" fmla="*/ 1 w 88"/>
                <a:gd name="T19" fmla="*/ 26 h 81"/>
                <a:gd name="T20" fmla="*/ 44 w 88"/>
                <a:gd name="T21"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1">
                  <a:moveTo>
                    <a:pt x="44" y="12"/>
                  </a:moveTo>
                  <a:cubicBezTo>
                    <a:pt x="64" y="23"/>
                    <a:pt x="81" y="48"/>
                    <a:pt x="87" y="73"/>
                  </a:cubicBezTo>
                  <a:cubicBezTo>
                    <a:pt x="88" y="78"/>
                    <a:pt x="86" y="81"/>
                    <a:pt x="82" y="80"/>
                  </a:cubicBezTo>
                  <a:cubicBezTo>
                    <a:pt x="81" y="80"/>
                    <a:pt x="81" y="80"/>
                    <a:pt x="80" y="79"/>
                  </a:cubicBezTo>
                  <a:cubicBezTo>
                    <a:pt x="77" y="78"/>
                    <a:pt x="74" y="74"/>
                    <a:pt x="73" y="70"/>
                  </a:cubicBezTo>
                  <a:cubicBezTo>
                    <a:pt x="69" y="53"/>
                    <a:pt x="58" y="36"/>
                    <a:pt x="44" y="28"/>
                  </a:cubicBezTo>
                  <a:cubicBezTo>
                    <a:pt x="30" y="20"/>
                    <a:pt x="18" y="24"/>
                    <a:pt x="15" y="38"/>
                  </a:cubicBezTo>
                  <a:cubicBezTo>
                    <a:pt x="14" y="41"/>
                    <a:pt x="11" y="41"/>
                    <a:pt x="8" y="40"/>
                  </a:cubicBezTo>
                  <a:cubicBezTo>
                    <a:pt x="7" y="39"/>
                    <a:pt x="7" y="39"/>
                    <a:pt x="6" y="38"/>
                  </a:cubicBezTo>
                  <a:cubicBezTo>
                    <a:pt x="3" y="35"/>
                    <a:pt x="0" y="30"/>
                    <a:pt x="1" y="26"/>
                  </a:cubicBezTo>
                  <a:cubicBezTo>
                    <a:pt x="6" y="6"/>
                    <a:pt x="24" y="0"/>
                    <a:pt x="44" y="12"/>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69">
              <a:extLst>
                <a:ext uri="{FF2B5EF4-FFF2-40B4-BE49-F238E27FC236}">
                  <a16:creationId xmlns:a16="http://schemas.microsoft.com/office/drawing/2014/main" id="{DDE253D2-8DF3-4173-962D-ACC6FCE4DB4A}"/>
                </a:ext>
              </a:extLst>
            </p:cNvPr>
            <p:cNvSpPr>
              <a:spLocks/>
            </p:cNvSpPr>
            <p:nvPr/>
          </p:nvSpPr>
          <p:spPr bwMode="auto">
            <a:xfrm>
              <a:off x="-5472113" y="900113"/>
              <a:ext cx="111125" cy="95250"/>
            </a:xfrm>
            <a:custGeom>
              <a:avLst/>
              <a:gdLst>
                <a:gd name="T0" fmla="*/ 13 w 27"/>
                <a:gd name="T1" fmla="*/ 8 h 23"/>
                <a:gd name="T2" fmla="*/ 27 w 27"/>
                <a:gd name="T3" fmla="*/ 0 h 23"/>
                <a:gd name="T4" fmla="*/ 15 w 27"/>
                <a:gd name="T5" fmla="*/ 13 h 23"/>
                <a:gd name="T6" fmla="*/ 14 w 27"/>
                <a:gd name="T7" fmla="*/ 15 h 23"/>
                <a:gd name="T8" fmla="*/ 0 w 27"/>
                <a:gd name="T9" fmla="*/ 23 h 23"/>
                <a:gd name="T10" fmla="*/ 2 w 27"/>
                <a:gd name="T11" fmla="*/ 21 h 23"/>
                <a:gd name="T12" fmla="*/ 13 w 2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8"/>
                  </a:moveTo>
                  <a:cubicBezTo>
                    <a:pt x="27" y="0"/>
                    <a:pt x="27" y="0"/>
                    <a:pt x="27" y="0"/>
                  </a:cubicBezTo>
                  <a:cubicBezTo>
                    <a:pt x="22" y="3"/>
                    <a:pt x="18" y="7"/>
                    <a:pt x="15" y="13"/>
                  </a:cubicBezTo>
                  <a:cubicBezTo>
                    <a:pt x="15" y="14"/>
                    <a:pt x="15" y="14"/>
                    <a:pt x="14" y="15"/>
                  </a:cubicBezTo>
                  <a:cubicBezTo>
                    <a:pt x="0" y="23"/>
                    <a:pt x="0" y="23"/>
                    <a:pt x="0" y="23"/>
                  </a:cubicBezTo>
                  <a:cubicBezTo>
                    <a:pt x="1" y="22"/>
                    <a:pt x="1" y="22"/>
                    <a:pt x="2" y="21"/>
                  </a:cubicBezTo>
                  <a:cubicBezTo>
                    <a:pt x="4" y="15"/>
                    <a:pt x="8" y="11"/>
                    <a:pt x="13" y="8"/>
                  </a:cubicBez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70">
              <a:extLst>
                <a:ext uri="{FF2B5EF4-FFF2-40B4-BE49-F238E27FC236}">
                  <a16:creationId xmlns:a16="http://schemas.microsoft.com/office/drawing/2014/main" id="{29760259-3B0F-44D5-B59E-CAF9A483DB48}"/>
                </a:ext>
              </a:extLst>
            </p:cNvPr>
            <p:cNvSpPr>
              <a:spLocks/>
            </p:cNvSpPr>
            <p:nvPr/>
          </p:nvSpPr>
          <p:spPr bwMode="auto">
            <a:xfrm>
              <a:off x="-5459413" y="801688"/>
              <a:ext cx="504825" cy="450850"/>
            </a:xfrm>
            <a:custGeom>
              <a:avLst/>
              <a:gdLst>
                <a:gd name="T0" fmla="*/ 121 w 122"/>
                <a:gd name="T1" fmla="*/ 94 h 109"/>
                <a:gd name="T2" fmla="*/ 60 w 122"/>
                <a:gd name="T3" fmla="*/ 12 h 109"/>
                <a:gd name="T4" fmla="*/ 14 w 122"/>
                <a:gd name="T5" fmla="*/ 7 h 109"/>
                <a:gd name="T6" fmla="*/ 0 w 122"/>
                <a:gd name="T7" fmla="*/ 15 h 109"/>
                <a:gd name="T8" fmla="*/ 46 w 122"/>
                <a:gd name="T9" fmla="*/ 20 h 109"/>
                <a:gd name="T10" fmla="*/ 107 w 122"/>
                <a:gd name="T11" fmla="*/ 102 h 109"/>
                <a:gd name="T12" fmla="*/ 105 w 122"/>
                <a:gd name="T13" fmla="*/ 109 h 109"/>
                <a:gd name="T14" fmla="*/ 119 w 122"/>
                <a:gd name="T15" fmla="*/ 101 h 109"/>
                <a:gd name="T16" fmla="*/ 121 w 122"/>
                <a:gd name="T17"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09">
                  <a:moveTo>
                    <a:pt x="121" y="94"/>
                  </a:moveTo>
                  <a:cubicBezTo>
                    <a:pt x="111" y="59"/>
                    <a:pt x="87" y="27"/>
                    <a:pt x="60" y="12"/>
                  </a:cubicBezTo>
                  <a:cubicBezTo>
                    <a:pt x="42" y="1"/>
                    <a:pt x="26" y="0"/>
                    <a:pt x="14" y="7"/>
                  </a:cubicBezTo>
                  <a:cubicBezTo>
                    <a:pt x="0" y="15"/>
                    <a:pt x="0" y="15"/>
                    <a:pt x="0" y="15"/>
                  </a:cubicBezTo>
                  <a:cubicBezTo>
                    <a:pt x="12" y="8"/>
                    <a:pt x="29" y="9"/>
                    <a:pt x="46" y="20"/>
                  </a:cubicBezTo>
                  <a:cubicBezTo>
                    <a:pt x="73" y="35"/>
                    <a:pt x="97" y="67"/>
                    <a:pt x="107" y="102"/>
                  </a:cubicBezTo>
                  <a:cubicBezTo>
                    <a:pt x="108" y="105"/>
                    <a:pt x="107" y="108"/>
                    <a:pt x="105" y="109"/>
                  </a:cubicBezTo>
                  <a:cubicBezTo>
                    <a:pt x="119" y="101"/>
                    <a:pt x="119" y="101"/>
                    <a:pt x="119" y="101"/>
                  </a:cubicBezTo>
                  <a:cubicBezTo>
                    <a:pt x="121" y="100"/>
                    <a:pt x="122" y="97"/>
                    <a:pt x="121" y="94"/>
                  </a:cubicBezTo>
                  <a:close/>
                </a:path>
              </a:pathLst>
            </a:custGeom>
            <a:solidFill>
              <a:srgbClr val="E9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71">
              <a:extLst>
                <a:ext uri="{FF2B5EF4-FFF2-40B4-BE49-F238E27FC236}">
                  <a16:creationId xmlns:a16="http://schemas.microsoft.com/office/drawing/2014/main" id="{C9899524-754E-4C11-9ADF-E5059019D97D}"/>
                </a:ext>
              </a:extLst>
            </p:cNvPr>
            <p:cNvSpPr>
              <a:spLocks/>
            </p:cNvSpPr>
            <p:nvPr/>
          </p:nvSpPr>
          <p:spPr bwMode="auto">
            <a:xfrm>
              <a:off x="-5526088" y="817563"/>
              <a:ext cx="512763" cy="439738"/>
            </a:xfrm>
            <a:custGeom>
              <a:avLst/>
              <a:gdLst>
                <a:gd name="T0" fmla="*/ 62 w 124"/>
                <a:gd name="T1" fmla="*/ 16 h 106"/>
                <a:gd name="T2" fmla="*/ 123 w 124"/>
                <a:gd name="T3" fmla="*/ 98 h 106"/>
                <a:gd name="T4" fmla="*/ 119 w 124"/>
                <a:gd name="T5" fmla="*/ 106 h 106"/>
                <a:gd name="T6" fmla="*/ 116 w 124"/>
                <a:gd name="T7" fmla="*/ 105 h 106"/>
                <a:gd name="T8" fmla="*/ 110 w 124"/>
                <a:gd name="T9" fmla="*/ 96 h 106"/>
                <a:gd name="T10" fmla="*/ 62 w 124"/>
                <a:gd name="T11" fmla="*/ 32 h 106"/>
                <a:gd name="T12" fmla="*/ 15 w 124"/>
                <a:gd name="T13" fmla="*/ 41 h 106"/>
                <a:gd name="T14" fmla="*/ 8 w 124"/>
                <a:gd name="T15" fmla="*/ 42 h 106"/>
                <a:gd name="T16" fmla="*/ 6 w 124"/>
                <a:gd name="T17" fmla="*/ 40 h 106"/>
                <a:gd name="T18" fmla="*/ 2 w 124"/>
                <a:gd name="T19" fmla="*/ 28 h 106"/>
                <a:gd name="T20" fmla="*/ 62 w 124"/>
                <a:gd name="T21"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06">
                  <a:moveTo>
                    <a:pt x="62" y="16"/>
                  </a:moveTo>
                  <a:cubicBezTo>
                    <a:pt x="89" y="31"/>
                    <a:pt x="113" y="63"/>
                    <a:pt x="123" y="98"/>
                  </a:cubicBezTo>
                  <a:cubicBezTo>
                    <a:pt x="124" y="102"/>
                    <a:pt x="123" y="106"/>
                    <a:pt x="119" y="106"/>
                  </a:cubicBezTo>
                  <a:cubicBezTo>
                    <a:pt x="118" y="106"/>
                    <a:pt x="117" y="105"/>
                    <a:pt x="116" y="105"/>
                  </a:cubicBezTo>
                  <a:cubicBezTo>
                    <a:pt x="114" y="103"/>
                    <a:pt x="111" y="100"/>
                    <a:pt x="110" y="96"/>
                  </a:cubicBezTo>
                  <a:cubicBezTo>
                    <a:pt x="102" y="69"/>
                    <a:pt x="83" y="44"/>
                    <a:pt x="62" y="32"/>
                  </a:cubicBezTo>
                  <a:cubicBezTo>
                    <a:pt x="41" y="20"/>
                    <a:pt x="23" y="23"/>
                    <a:pt x="15" y="41"/>
                  </a:cubicBezTo>
                  <a:cubicBezTo>
                    <a:pt x="13" y="44"/>
                    <a:pt x="11" y="44"/>
                    <a:pt x="8" y="42"/>
                  </a:cubicBezTo>
                  <a:cubicBezTo>
                    <a:pt x="7" y="42"/>
                    <a:pt x="6" y="41"/>
                    <a:pt x="6" y="40"/>
                  </a:cubicBezTo>
                  <a:cubicBezTo>
                    <a:pt x="2" y="37"/>
                    <a:pt x="0" y="31"/>
                    <a:pt x="2" y="28"/>
                  </a:cubicBezTo>
                  <a:cubicBezTo>
                    <a:pt x="12" y="5"/>
                    <a:pt x="36" y="0"/>
                    <a:pt x="62" y="16"/>
                  </a:cubicBezTo>
                  <a:close/>
                </a:path>
              </a:pathLst>
            </a:custGeom>
            <a:solidFill>
              <a:srgbClr val="879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72">
              <a:extLst>
                <a:ext uri="{FF2B5EF4-FFF2-40B4-BE49-F238E27FC236}">
                  <a16:creationId xmlns:a16="http://schemas.microsoft.com/office/drawing/2014/main" id="{42784747-5BD8-4FE7-A36E-6BD694DA52EF}"/>
                </a:ext>
              </a:extLst>
            </p:cNvPr>
            <p:cNvSpPr>
              <a:spLocks/>
            </p:cNvSpPr>
            <p:nvPr/>
          </p:nvSpPr>
          <p:spPr bwMode="auto">
            <a:xfrm>
              <a:off x="-8089901" y="4302126"/>
              <a:ext cx="36513" cy="136525"/>
            </a:xfrm>
            <a:custGeom>
              <a:avLst/>
              <a:gdLst>
                <a:gd name="T0" fmla="*/ 0 w 9"/>
                <a:gd name="T1" fmla="*/ 0 h 33"/>
                <a:gd name="T2" fmla="*/ 2 w 9"/>
                <a:gd name="T3" fmla="*/ 1 h 33"/>
                <a:gd name="T4" fmla="*/ 8 w 9"/>
                <a:gd name="T5" fmla="*/ 1 h 33"/>
                <a:gd name="T6" fmla="*/ 9 w 9"/>
                <a:gd name="T7" fmla="*/ 0 h 33"/>
                <a:gd name="T8" fmla="*/ 9 w 9"/>
                <a:gd name="T9" fmla="*/ 31 h 33"/>
                <a:gd name="T10" fmla="*/ 8 w 9"/>
                <a:gd name="T11" fmla="*/ 32 h 33"/>
                <a:gd name="T12" fmla="*/ 2 w 9"/>
                <a:gd name="T13" fmla="*/ 33 h 33"/>
                <a:gd name="T14" fmla="*/ 0 w 9"/>
                <a:gd name="T15" fmla="*/ 31 h 33"/>
                <a:gd name="T16" fmla="*/ 0 w 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3">
                  <a:moveTo>
                    <a:pt x="0" y="0"/>
                  </a:moveTo>
                  <a:cubicBezTo>
                    <a:pt x="0" y="0"/>
                    <a:pt x="1" y="1"/>
                    <a:pt x="2" y="1"/>
                  </a:cubicBezTo>
                  <a:cubicBezTo>
                    <a:pt x="3" y="2"/>
                    <a:pt x="6" y="2"/>
                    <a:pt x="8" y="1"/>
                  </a:cubicBezTo>
                  <a:cubicBezTo>
                    <a:pt x="9" y="1"/>
                    <a:pt x="9" y="0"/>
                    <a:pt x="9" y="0"/>
                  </a:cubicBezTo>
                  <a:cubicBezTo>
                    <a:pt x="9" y="31"/>
                    <a:pt x="9" y="31"/>
                    <a:pt x="9" y="31"/>
                  </a:cubicBezTo>
                  <a:cubicBezTo>
                    <a:pt x="9" y="31"/>
                    <a:pt x="9" y="32"/>
                    <a:pt x="8" y="32"/>
                  </a:cubicBezTo>
                  <a:cubicBezTo>
                    <a:pt x="6" y="33"/>
                    <a:pt x="3" y="33"/>
                    <a:pt x="2" y="33"/>
                  </a:cubicBezTo>
                  <a:cubicBezTo>
                    <a:pt x="1" y="32"/>
                    <a:pt x="0" y="31"/>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Oval 373">
              <a:extLst>
                <a:ext uri="{FF2B5EF4-FFF2-40B4-BE49-F238E27FC236}">
                  <a16:creationId xmlns:a16="http://schemas.microsoft.com/office/drawing/2014/main" id="{108CE84E-E378-4F81-90D1-78F4D1F4B0FE}"/>
                </a:ext>
              </a:extLst>
            </p:cNvPr>
            <p:cNvSpPr>
              <a:spLocks noChangeArrowheads="1"/>
            </p:cNvSpPr>
            <p:nvPr/>
          </p:nvSpPr>
          <p:spPr bwMode="auto">
            <a:xfrm>
              <a:off x="-8197851" y="4075113"/>
              <a:ext cx="252413" cy="247650"/>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374">
              <a:extLst>
                <a:ext uri="{FF2B5EF4-FFF2-40B4-BE49-F238E27FC236}">
                  <a16:creationId xmlns:a16="http://schemas.microsoft.com/office/drawing/2014/main" id="{2C6FE353-A543-4FCF-B08A-180EDBF7C9E3}"/>
                </a:ext>
              </a:extLst>
            </p:cNvPr>
            <p:cNvSpPr>
              <a:spLocks/>
            </p:cNvSpPr>
            <p:nvPr/>
          </p:nvSpPr>
          <p:spPr bwMode="auto">
            <a:xfrm>
              <a:off x="-7908926" y="4418013"/>
              <a:ext cx="38100" cy="136525"/>
            </a:xfrm>
            <a:custGeom>
              <a:avLst/>
              <a:gdLst>
                <a:gd name="T0" fmla="*/ 0 w 9"/>
                <a:gd name="T1" fmla="*/ 0 h 33"/>
                <a:gd name="T2" fmla="*/ 2 w 9"/>
                <a:gd name="T3" fmla="*/ 1 h 33"/>
                <a:gd name="T4" fmla="*/ 8 w 9"/>
                <a:gd name="T5" fmla="*/ 1 h 33"/>
                <a:gd name="T6" fmla="*/ 9 w 9"/>
                <a:gd name="T7" fmla="*/ 0 h 33"/>
                <a:gd name="T8" fmla="*/ 9 w 9"/>
                <a:gd name="T9" fmla="*/ 31 h 33"/>
                <a:gd name="T10" fmla="*/ 8 w 9"/>
                <a:gd name="T11" fmla="*/ 32 h 33"/>
                <a:gd name="T12" fmla="*/ 2 w 9"/>
                <a:gd name="T13" fmla="*/ 32 h 33"/>
                <a:gd name="T14" fmla="*/ 0 w 9"/>
                <a:gd name="T15" fmla="*/ 31 h 33"/>
                <a:gd name="T16" fmla="*/ 0 w 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3">
                  <a:moveTo>
                    <a:pt x="0" y="0"/>
                  </a:moveTo>
                  <a:cubicBezTo>
                    <a:pt x="0" y="0"/>
                    <a:pt x="1" y="1"/>
                    <a:pt x="2" y="1"/>
                  </a:cubicBezTo>
                  <a:cubicBezTo>
                    <a:pt x="3" y="2"/>
                    <a:pt x="6" y="2"/>
                    <a:pt x="8" y="1"/>
                  </a:cubicBezTo>
                  <a:cubicBezTo>
                    <a:pt x="9" y="1"/>
                    <a:pt x="9" y="0"/>
                    <a:pt x="9" y="0"/>
                  </a:cubicBezTo>
                  <a:cubicBezTo>
                    <a:pt x="9" y="31"/>
                    <a:pt x="9" y="31"/>
                    <a:pt x="9" y="31"/>
                  </a:cubicBezTo>
                  <a:cubicBezTo>
                    <a:pt x="9" y="31"/>
                    <a:pt x="9" y="32"/>
                    <a:pt x="8" y="32"/>
                  </a:cubicBezTo>
                  <a:cubicBezTo>
                    <a:pt x="6" y="33"/>
                    <a:pt x="3" y="33"/>
                    <a:pt x="2" y="32"/>
                  </a:cubicBezTo>
                  <a:cubicBezTo>
                    <a:pt x="1" y="32"/>
                    <a:pt x="0" y="31"/>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Oval 375">
              <a:extLst>
                <a:ext uri="{FF2B5EF4-FFF2-40B4-BE49-F238E27FC236}">
                  <a16:creationId xmlns:a16="http://schemas.microsoft.com/office/drawing/2014/main" id="{D80787D7-6FEE-4B58-B6B6-C4CB50EA8DCB}"/>
                </a:ext>
              </a:extLst>
            </p:cNvPr>
            <p:cNvSpPr>
              <a:spLocks noChangeArrowheads="1"/>
            </p:cNvSpPr>
            <p:nvPr/>
          </p:nvSpPr>
          <p:spPr bwMode="auto">
            <a:xfrm>
              <a:off x="-8015288" y="4191001"/>
              <a:ext cx="252413" cy="247650"/>
            </a:xfrm>
            <a:prstGeom prst="ellipse">
              <a:avLst/>
            </a:prstGeom>
            <a:solidFill>
              <a:srgbClr val="27E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376">
              <a:extLst>
                <a:ext uri="{FF2B5EF4-FFF2-40B4-BE49-F238E27FC236}">
                  <a16:creationId xmlns:a16="http://schemas.microsoft.com/office/drawing/2014/main" id="{CB413F90-0D30-4C87-929C-81CBB26416BB}"/>
                </a:ext>
              </a:extLst>
            </p:cNvPr>
            <p:cNvSpPr>
              <a:spLocks/>
            </p:cNvSpPr>
            <p:nvPr/>
          </p:nvSpPr>
          <p:spPr bwMode="auto">
            <a:xfrm>
              <a:off x="-7729538" y="4518026"/>
              <a:ext cx="36513" cy="139700"/>
            </a:xfrm>
            <a:custGeom>
              <a:avLst/>
              <a:gdLst>
                <a:gd name="T0" fmla="*/ 0 w 9"/>
                <a:gd name="T1" fmla="*/ 0 h 34"/>
                <a:gd name="T2" fmla="*/ 1 w 9"/>
                <a:gd name="T3" fmla="*/ 2 h 34"/>
                <a:gd name="T4" fmla="*/ 7 w 9"/>
                <a:gd name="T5" fmla="*/ 2 h 34"/>
                <a:gd name="T6" fmla="*/ 9 w 9"/>
                <a:gd name="T7" fmla="*/ 0 h 34"/>
                <a:gd name="T8" fmla="*/ 9 w 9"/>
                <a:gd name="T9" fmla="*/ 32 h 34"/>
                <a:gd name="T10" fmla="*/ 7 w 9"/>
                <a:gd name="T11" fmla="*/ 33 h 34"/>
                <a:gd name="T12" fmla="*/ 1 w 9"/>
                <a:gd name="T13" fmla="*/ 33 h 34"/>
                <a:gd name="T14" fmla="*/ 0 w 9"/>
                <a:gd name="T15" fmla="*/ 32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1"/>
                    <a:pt x="0" y="2"/>
                    <a:pt x="1" y="2"/>
                  </a:cubicBezTo>
                  <a:cubicBezTo>
                    <a:pt x="3" y="3"/>
                    <a:pt x="6" y="3"/>
                    <a:pt x="7" y="2"/>
                  </a:cubicBezTo>
                  <a:cubicBezTo>
                    <a:pt x="8" y="2"/>
                    <a:pt x="9" y="1"/>
                    <a:pt x="9" y="0"/>
                  </a:cubicBezTo>
                  <a:cubicBezTo>
                    <a:pt x="9" y="32"/>
                    <a:pt x="9" y="32"/>
                    <a:pt x="9" y="32"/>
                  </a:cubicBezTo>
                  <a:cubicBezTo>
                    <a:pt x="9" y="32"/>
                    <a:pt x="8" y="33"/>
                    <a:pt x="7" y="33"/>
                  </a:cubicBezTo>
                  <a:cubicBezTo>
                    <a:pt x="6" y="34"/>
                    <a:pt x="3" y="34"/>
                    <a:pt x="1" y="33"/>
                  </a:cubicBezTo>
                  <a:cubicBezTo>
                    <a:pt x="0" y="33"/>
                    <a:pt x="0" y="32"/>
                    <a:pt x="0" y="32"/>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Oval 377">
              <a:extLst>
                <a:ext uri="{FF2B5EF4-FFF2-40B4-BE49-F238E27FC236}">
                  <a16:creationId xmlns:a16="http://schemas.microsoft.com/office/drawing/2014/main" id="{B018FB36-0F3B-4901-95FD-3D7EB37028CE}"/>
                </a:ext>
              </a:extLst>
            </p:cNvPr>
            <p:cNvSpPr>
              <a:spLocks noChangeArrowheads="1"/>
            </p:cNvSpPr>
            <p:nvPr/>
          </p:nvSpPr>
          <p:spPr bwMode="auto">
            <a:xfrm>
              <a:off x="-7837488" y="4294188"/>
              <a:ext cx="252413" cy="247650"/>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378">
              <a:extLst>
                <a:ext uri="{FF2B5EF4-FFF2-40B4-BE49-F238E27FC236}">
                  <a16:creationId xmlns:a16="http://schemas.microsoft.com/office/drawing/2014/main" id="{1B61902D-9F43-4A9F-9DEF-1A62F0052FF1}"/>
                </a:ext>
              </a:extLst>
            </p:cNvPr>
            <p:cNvSpPr>
              <a:spLocks/>
            </p:cNvSpPr>
            <p:nvPr/>
          </p:nvSpPr>
          <p:spPr bwMode="auto">
            <a:xfrm>
              <a:off x="-4044951" y="3498851"/>
              <a:ext cx="33338" cy="141288"/>
            </a:xfrm>
            <a:custGeom>
              <a:avLst/>
              <a:gdLst>
                <a:gd name="T0" fmla="*/ 0 w 8"/>
                <a:gd name="T1" fmla="*/ 0 h 34"/>
                <a:gd name="T2" fmla="*/ 1 w 8"/>
                <a:gd name="T3" fmla="*/ 2 h 34"/>
                <a:gd name="T4" fmla="*/ 7 w 8"/>
                <a:gd name="T5" fmla="*/ 2 h 34"/>
                <a:gd name="T6" fmla="*/ 8 w 8"/>
                <a:gd name="T7" fmla="*/ 0 h 34"/>
                <a:gd name="T8" fmla="*/ 8 w 8"/>
                <a:gd name="T9" fmla="*/ 31 h 34"/>
                <a:gd name="T10" fmla="*/ 7 w 8"/>
                <a:gd name="T11" fmla="*/ 33 h 34"/>
                <a:gd name="T12" fmla="*/ 1 w 8"/>
                <a:gd name="T13" fmla="*/ 33 h 34"/>
                <a:gd name="T14" fmla="*/ 0 w 8"/>
                <a:gd name="T15" fmla="*/ 31 h 34"/>
                <a:gd name="T16" fmla="*/ 0 w 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0" y="0"/>
                  </a:moveTo>
                  <a:cubicBezTo>
                    <a:pt x="0" y="1"/>
                    <a:pt x="0" y="1"/>
                    <a:pt x="1" y="2"/>
                  </a:cubicBezTo>
                  <a:cubicBezTo>
                    <a:pt x="3" y="3"/>
                    <a:pt x="6" y="3"/>
                    <a:pt x="7" y="2"/>
                  </a:cubicBezTo>
                  <a:cubicBezTo>
                    <a:pt x="8" y="1"/>
                    <a:pt x="8" y="1"/>
                    <a:pt x="8" y="0"/>
                  </a:cubicBezTo>
                  <a:cubicBezTo>
                    <a:pt x="8" y="31"/>
                    <a:pt x="8" y="31"/>
                    <a:pt x="8" y="31"/>
                  </a:cubicBezTo>
                  <a:cubicBezTo>
                    <a:pt x="8" y="32"/>
                    <a:pt x="8" y="33"/>
                    <a:pt x="7" y="33"/>
                  </a:cubicBezTo>
                  <a:cubicBezTo>
                    <a:pt x="5" y="34"/>
                    <a:pt x="3" y="34"/>
                    <a:pt x="1" y="33"/>
                  </a:cubicBezTo>
                  <a:cubicBezTo>
                    <a:pt x="0" y="33"/>
                    <a:pt x="0" y="32"/>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Oval 379">
              <a:extLst>
                <a:ext uri="{FF2B5EF4-FFF2-40B4-BE49-F238E27FC236}">
                  <a16:creationId xmlns:a16="http://schemas.microsoft.com/office/drawing/2014/main" id="{61657892-924B-4651-9268-C2EEF206ED25}"/>
                </a:ext>
              </a:extLst>
            </p:cNvPr>
            <p:cNvSpPr>
              <a:spLocks noChangeArrowheads="1"/>
            </p:cNvSpPr>
            <p:nvPr/>
          </p:nvSpPr>
          <p:spPr bwMode="auto">
            <a:xfrm>
              <a:off x="-4152901" y="3271838"/>
              <a:ext cx="252413" cy="252413"/>
            </a:xfrm>
            <a:prstGeom prst="ellipse">
              <a:avLst/>
            </a:prstGeom>
            <a:solidFill>
              <a:srgbClr val="27E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80">
              <a:extLst>
                <a:ext uri="{FF2B5EF4-FFF2-40B4-BE49-F238E27FC236}">
                  <a16:creationId xmlns:a16="http://schemas.microsoft.com/office/drawing/2014/main" id="{A4F49E24-9921-458F-8735-7C5E3BAC13A5}"/>
                </a:ext>
              </a:extLst>
            </p:cNvPr>
            <p:cNvSpPr>
              <a:spLocks/>
            </p:cNvSpPr>
            <p:nvPr/>
          </p:nvSpPr>
          <p:spPr bwMode="auto">
            <a:xfrm>
              <a:off x="-3871913" y="3603626"/>
              <a:ext cx="38100" cy="139700"/>
            </a:xfrm>
            <a:custGeom>
              <a:avLst/>
              <a:gdLst>
                <a:gd name="T0" fmla="*/ 0 w 9"/>
                <a:gd name="T1" fmla="*/ 0 h 34"/>
                <a:gd name="T2" fmla="*/ 1 w 9"/>
                <a:gd name="T3" fmla="*/ 2 h 34"/>
                <a:gd name="T4" fmla="*/ 8 w 9"/>
                <a:gd name="T5" fmla="*/ 2 h 34"/>
                <a:gd name="T6" fmla="*/ 9 w 9"/>
                <a:gd name="T7" fmla="*/ 0 h 34"/>
                <a:gd name="T8" fmla="*/ 9 w 9"/>
                <a:gd name="T9" fmla="*/ 31 h 34"/>
                <a:gd name="T10" fmla="*/ 8 w 9"/>
                <a:gd name="T11" fmla="*/ 33 h 34"/>
                <a:gd name="T12" fmla="*/ 1 w 9"/>
                <a:gd name="T13" fmla="*/ 33 h 34"/>
                <a:gd name="T14" fmla="*/ 0 w 9"/>
                <a:gd name="T15" fmla="*/ 31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1"/>
                    <a:pt x="1" y="1"/>
                    <a:pt x="1" y="2"/>
                  </a:cubicBezTo>
                  <a:cubicBezTo>
                    <a:pt x="3" y="3"/>
                    <a:pt x="6" y="3"/>
                    <a:pt x="8" y="2"/>
                  </a:cubicBezTo>
                  <a:cubicBezTo>
                    <a:pt x="8" y="1"/>
                    <a:pt x="9" y="1"/>
                    <a:pt x="9" y="0"/>
                  </a:cubicBezTo>
                  <a:cubicBezTo>
                    <a:pt x="9" y="31"/>
                    <a:pt x="9" y="31"/>
                    <a:pt x="9" y="31"/>
                  </a:cubicBezTo>
                  <a:cubicBezTo>
                    <a:pt x="9" y="32"/>
                    <a:pt x="8" y="32"/>
                    <a:pt x="8" y="33"/>
                  </a:cubicBezTo>
                  <a:cubicBezTo>
                    <a:pt x="6" y="34"/>
                    <a:pt x="3" y="34"/>
                    <a:pt x="1" y="33"/>
                  </a:cubicBezTo>
                  <a:cubicBezTo>
                    <a:pt x="1" y="32"/>
                    <a:pt x="0" y="32"/>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381">
              <a:extLst>
                <a:ext uri="{FF2B5EF4-FFF2-40B4-BE49-F238E27FC236}">
                  <a16:creationId xmlns:a16="http://schemas.microsoft.com/office/drawing/2014/main" id="{20902665-F3CE-4443-B1C8-62717224F77C}"/>
                </a:ext>
              </a:extLst>
            </p:cNvPr>
            <p:cNvSpPr>
              <a:spLocks noChangeArrowheads="1"/>
            </p:cNvSpPr>
            <p:nvPr/>
          </p:nvSpPr>
          <p:spPr bwMode="auto">
            <a:xfrm>
              <a:off x="-3978276" y="3375026"/>
              <a:ext cx="252413" cy="252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382">
              <a:extLst>
                <a:ext uri="{FF2B5EF4-FFF2-40B4-BE49-F238E27FC236}">
                  <a16:creationId xmlns:a16="http://schemas.microsoft.com/office/drawing/2014/main" id="{9F709993-8973-4856-B41A-0FA36E54DCC4}"/>
                </a:ext>
              </a:extLst>
            </p:cNvPr>
            <p:cNvSpPr>
              <a:spLocks/>
            </p:cNvSpPr>
            <p:nvPr/>
          </p:nvSpPr>
          <p:spPr bwMode="auto">
            <a:xfrm>
              <a:off x="-4222751" y="3606801"/>
              <a:ext cx="36513" cy="141288"/>
            </a:xfrm>
            <a:custGeom>
              <a:avLst/>
              <a:gdLst>
                <a:gd name="T0" fmla="*/ 0 w 9"/>
                <a:gd name="T1" fmla="*/ 0 h 34"/>
                <a:gd name="T2" fmla="*/ 2 w 9"/>
                <a:gd name="T3" fmla="*/ 2 h 34"/>
                <a:gd name="T4" fmla="*/ 8 w 9"/>
                <a:gd name="T5" fmla="*/ 2 h 34"/>
                <a:gd name="T6" fmla="*/ 9 w 9"/>
                <a:gd name="T7" fmla="*/ 0 h 34"/>
                <a:gd name="T8" fmla="*/ 9 w 9"/>
                <a:gd name="T9" fmla="*/ 32 h 34"/>
                <a:gd name="T10" fmla="*/ 8 w 9"/>
                <a:gd name="T11" fmla="*/ 33 h 34"/>
                <a:gd name="T12" fmla="*/ 2 w 9"/>
                <a:gd name="T13" fmla="*/ 33 h 34"/>
                <a:gd name="T14" fmla="*/ 0 w 9"/>
                <a:gd name="T15" fmla="*/ 32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1"/>
                    <a:pt x="1" y="2"/>
                    <a:pt x="2" y="2"/>
                  </a:cubicBezTo>
                  <a:cubicBezTo>
                    <a:pt x="3" y="3"/>
                    <a:pt x="6" y="3"/>
                    <a:pt x="8" y="2"/>
                  </a:cubicBezTo>
                  <a:cubicBezTo>
                    <a:pt x="9" y="2"/>
                    <a:pt x="9" y="1"/>
                    <a:pt x="9" y="0"/>
                  </a:cubicBezTo>
                  <a:cubicBezTo>
                    <a:pt x="9" y="32"/>
                    <a:pt x="9" y="32"/>
                    <a:pt x="9" y="32"/>
                  </a:cubicBezTo>
                  <a:cubicBezTo>
                    <a:pt x="9" y="32"/>
                    <a:pt x="9" y="33"/>
                    <a:pt x="8" y="33"/>
                  </a:cubicBezTo>
                  <a:cubicBezTo>
                    <a:pt x="6" y="34"/>
                    <a:pt x="3" y="34"/>
                    <a:pt x="2" y="33"/>
                  </a:cubicBezTo>
                  <a:cubicBezTo>
                    <a:pt x="1" y="33"/>
                    <a:pt x="0" y="32"/>
                    <a:pt x="0" y="32"/>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Oval 383">
              <a:extLst>
                <a:ext uri="{FF2B5EF4-FFF2-40B4-BE49-F238E27FC236}">
                  <a16:creationId xmlns:a16="http://schemas.microsoft.com/office/drawing/2014/main" id="{544BE15C-5593-4C71-9F01-5D2748CB4423}"/>
                </a:ext>
              </a:extLst>
            </p:cNvPr>
            <p:cNvSpPr>
              <a:spLocks noChangeArrowheads="1"/>
            </p:cNvSpPr>
            <p:nvPr/>
          </p:nvSpPr>
          <p:spPr bwMode="auto">
            <a:xfrm>
              <a:off x="-4330701" y="3379788"/>
              <a:ext cx="252413" cy="252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84">
              <a:extLst>
                <a:ext uri="{FF2B5EF4-FFF2-40B4-BE49-F238E27FC236}">
                  <a16:creationId xmlns:a16="http://schemas.microsoft.com/office/drawing/2014/main" id="{D1057BD5-2259-4092-B811-C3526FBBD984}"/>
                </a:ext>
              </a:extLst>
            </p:cNvPr>
            <p:cNvSpPr>
              <a:spLocks/>
            </p:cNvSpPr>
            <p:nvPr/>
          </p:nvSpPr>
          <p:spPr bwMode="auto">
            <a:xfrm>
              <a:off x="-4044951" y="3709988"/>
              <a:ext cx="33338" cy="141288"/>
            </a:xfrm>
            <a:custGeom>
              <a:avLst/>
              <a:gdLst>
                <a:gd name="T0" fmla="*/ 0 w 8"/>
                <a:gd name="T1" fmla="*/ 0 h 34"/>
                <a:gd name="T2" fmla="*/ 1 w 8"/>
                <a:gd name="T3" fmla="*/ 2 h 34"/>
                <a:gd name="T4" fmla="*/ 7 w 8"/>
                <a:gd name="T5" fmla="*/ 2 h 34"/>
                <a:gd name="T6" fmla="*/ 8 w 8"/>
                <a:gd name="T7" fmla="*/ 0 h 34"/>
                <a:gd name="T8" fmla="*/ 8 w 8"/>
                <a:gd name="T9" fmla="*/ 31 h 34"/>
                <a:gd name="T10" fmla="*/ 7 w 8"/>
                <a:gd name="T11" fmla="*/ 33 h 34"/>
                <a:gd name="T12" fmla="*/ 1 w 8"/>
                <a:gd name="T13" fmla="*/ 33 h 34"/>
                <a:gd name="T14" fmla="*/ 0 w 8"/>
                <a:gd name="T15" fmla="*/ 31 h 34"/>
                <a:gd name="T16" fmla="*/ 0 w 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0" y="0"/>
                  </a:moveTo>
                  <a:cubicBezTo>
                    <a:pt x="0" y="1"/>
                    <a:pt x="0" y="2"/>
                    <a:pt x="1" y="2"/>
                  </a:cubicBezTo>
                  <a:cubicBezTo>
                    <a:pt x="3" y="3"/>
                    <a:pt x="6" y="3"/>
                    <a:pt x="7" y="2"/>
                  </a:cubicBezTo>
                  <a:cubicBezTo>
                    <a:pt x="8" y="2"/>
                    <a:pt x="8" y="1"/>
                    <a:pt x="8" y="0"/>
                  </a:cubicBezTo>
                  <a:cubicBezTo>
                    <a:pt x="8" y="31"/>
                    <a:pt x="8" y="31"/>
                    <a:pt x="8" y="31"/>
                  </a:cubicBezTo>
                  <a:cubicBezTo>
                    <a:pt x="8" y="32"/>
                    <a:pt x="8" y="33"/>
                    <a:pt x="7" y="33"/>
                  </a:cubicBezTo>
                  <a:cubicBezTo>
                    <a:pt x="5" y="34"/>
                    <a:pt x="3" y="34"/>
                    <a:pt x="1" y="33"/>
                  </a:cubicBezTo>
                  <a:cubicBezTo>
                    <a:pt x="0" y="33"/>
                    <a:pt x="0" y="32"/>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Oval 385">
              <a:extLst>
                <a:ext uri="{FF2B5EF4-FFF2-40B4-BE49-F238E27FC236}">
                  <a16:creationId xmlns:a16="http://schemas.microsoft.com/office/drawing/2014/main" id="{7712E88D-4B53-47FB-968E-13A1670985ED}"/>
                </a:ext>
              </a:extLst>
            </p:cNvPr>
            <p:cNvSpPr>
              <a:spLocks noChangeArrowheads="1"/>
            </p:cNvSpPr>
            <p:nvPr/>
          </p:nvSpPr>
          <p:spPr bwMode="auto">
            <a:xfrm>
              <a:off x="-4152901" y="3482976"/>
              <a:ext cx="252413" cy="252413"/>
            </a:xfrm>
            <a:prstGeom prst="ellipse">
              <a:avLst/>
            </a:prstGeom>
            <a:solidFill>
              <a:srgbClr val="27E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386">
              <a:extLst>
                <a:ext uri="{FF2B5EF4-FFF2-40B4-BE49-F238E27FC236}">
                  <a16:creationId xmlns:a16="http://schemas.microsoft.com/office/drawing/2014/main" id="{958BEA3A-E09C-4545-BB1E-4148C642BF0B}"/>
                </a:ext>
              </a:extLst>
            </p:cNvPr>
            <p:cNvSpPr>
              <a:spLocks/>
            </p:cNvSpPr>
            <p:nvPr/>
          </p:nvSpPr>
          <p:spPr bwMode="auto">
            <a:xfrm>
              <a:off x="-4379913" y="3686176"/>
              <a:ext cx="36513" cy="139700"/>
            </a:xfrm>
            <a:custGeom>
              <a:avLst/>
              <a:gdLst>
                <a:gd name="T0" fmla="*/ 0 w 9"/>
                <a:gd name="T1" fmla="*/ 0 h 34"/>
                <a:gd name="T2" fmla="*/ 2 w 9"/>
                <a:gd name="T3" fmla="*/ 2 h 34"/>
                <a:gd name="T4" fmla="*/ 8 w 9"/>
                <a:gd name="T5" fmla="*/ 2 h 34"/>
                <a:gd name="T6" fmla="*/ 9 w 9"/>
                <a:gd name="T7" fmla="*/ 0 h 34"/>
                <a:gd name="T8" fmla="*/ 9 w 9"/>
                <a:gd name="T9" fmla="*/ 31 h 34"/>
                <a:gd name="T10" fmla="*/ 8 w 9"/>
                <a:gd name="T11" fmla="*/ 33 h 34"/>
                <a:gd name="T12" fmla="*/ 2 w 9"/>
                <a:gd name="T13" fmla="*/ 33 h 34"/>
                <a:gd name="T14" fmla="*/ 0 w 9"/>
                <a:gd name="T15" fmla="*/ 31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1"/>
                    <a:pt x="1" y="1"/>
                    <a:pt x="2" y="2"/>
                  </a:cubicBezTo>
                  <a:cubicBezTo>
                    <a:pt x="3" y="3"/>
                    <a:pt x="6" y="3"/>
                    <a:pt x="8" y="2"/>
                  </a:cubicBezTo>
                  <a:cubicBezTo>
                    <a:pt x="9" y="1"/>
                    <a:pt x="9" y="1"/>
                    <a:pt x="9" y="0"/>
                  </a:cubicBezTo>
                  <a:cubicBezTo>
                    <a:pt x="9" y="31"/>
                    <a:pt x="9" y="31"/>
                    <a:pt x="9" y="31"/>
                  </a:cubicBezTo>
                  <a:cubicBezTo>
                    <a:pt x="9" y="32"/>
                    <a:pt x="9" y="33"/>
                    <a:pt x="8" y="33"/>
                  </a:cubicBezTo>
                  <a:cubicBezTo>
                    <a:pt x="6" y="34"/>
                    <a:pt x="3" y="34"/>
                    <a:pt x="2" y="33"/>
                  </a:cubicBezTo>
                  <a:cubicBezTo>
                    <a:pt x="1" y="33"/>
                    <a:pt x="0" y="32"/>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Oval 387">
              <a:extLst>
                <a:ext uri="{FF2B5EF4-FFF2-40B4-BE49-F238E27FC236}">
                  <a16:creationId xmlns:a16="http://schemas.microsoft.com/office/drawing/2014/main" id="{40672E2B-C8D5-47AB-BC6B-3C07D748EA9F}"/>
                </a:ext>
              </a:extLst>
            </p:cNvPr>
            <p:cNvSpPr>
              <a:spLocks noChangeArrowheads="1"/>
            </p:cNvSpPr>
            <p:nvPr/>
          </p:nvSpPr>
          <p:spPr bwMode="auto">
            <a:xfrm>
              <a:off x="-4487863" y="3457576"/>
              <a:ext cx="252413" cy="252413"/>
            </a:xfrm>
            <a:prstGeom prst="ellipse">
              <a:avLst/>
            </a:prstGeom>
            <a:solidFill>
              <a:srgbClr val="27E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388">
              <a:extLst>
                <a:ext uri="{FF2B5EF4-FFF2-40B4-BE49-F238E27FC236}">
                  <a16:creationId xmlns:a16="http://schemas.microsoft.com/office/drawing/2014/main" id="{3F6E01A2-BFF7-48FB-8B6D-247E6718BDDA}"/>
                </a:ext>
              </a:extLst>
            </p:cNvPr>
            <p:cNvSpPr>
              <a:spLocks/>
            </p:cNvSpPr>
            <p:nvPr/>
          </p:nvSpPr>
          <p:spPr bwMode="auto">
            <a:xfrm>
              <a:off x="-4202113" y="3789363"/>
              <a:ext cx="33338" cy="141288"/>
            </a:xfrm>
            <a:custGeom>
              <a:avLst/>
              <a:gdLst>
                <a:gd name="T0" fmla="*/ 0 w 8"/>
                <a:gd name="T1" fmla="*/ 0 h 34"/>
                <a:gd name="T2" fmla="*/ 1 w 8"/>
                <a:gd name="T3" fmla="*/ 2 h 34"/>
                <a:gd name="T4" fmla="*/ 7 w 8"/>
                <a:gd name="T5" fmla="*/ 2 h 34"/>
                <a:gd name="T6" fmla="*/ 8 w 8"/>
                <a:gd name="T7" fmla="*/ 0 h 34"/>
                <a:gd name="T8" fmla="*/ 8 w 8"/>
                <a:gd name="T9" fmla="*/ 31 h 34"/>
                <a:gd name="T10" fmla="*/ 7 w 8"/>
                <a:gd name="T11" fmla="*/ 33 h 34"/>
                <a:gd name="T12" fmla="*/ 1 w 8"/>
                <a:gd name="T13" fmla="*/ 33 h 34"/>
                <a:gd name="T14" fmla="*/ 0 w 8"/>
                <a:gd name="T15" fmla="*/ 31 h 34"/>
                <a:gd name="T16" fmla="*/ 0 w 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0" y="0"/>
                  </a:moveTo>
                  <a:cubicBezTo>
                    <a:pt x="0" y="1"/>
                    <a:pt x="0" y="1"/>
                    <a:pt x="1" y="2"/>
                  </a:cubicBezTo>
                  <a:cubicBezTo>
                    <a:pt x="3" y="3"/>
                    <a:pt x="6" y="3"/>
                    <a:pt x="7" y="2"/>
                  </a:cubicBezTo>
                  <a:cubicBezTo>
                    <a:pt x="8" y="1"/>
                    <a:pt x="8" y="1"/>
                    <a:pt x="8" y="0"/>
                  </a:cubicBezTo>
                  <a:cubicBezTo>
                    <a:pt x="8" y="31"/>
                    <a:pt x="8" y="31"/>
                    <a:pt x="8" y="31"/>
                  </a:cubicBezTo>
                  <a:cubicBezTo>
                    <a:pt x="8" y="32"/>
                    <a:pt x="8" y="32"/>
                    <a:pt x="7" y="33"/>
                  </a:cubicBezTo>
                  <a:cubicBezTo>
                    <a:pt x="6" y="34"/>
                    <a:pt x="3" y="34"/>
                    <a:pt x="1" y="33"/>
                  </a:cubicBezTo>
                  <a:cubicBezTo>
                    <a:pt x="0" y="32"/>
                    <a:pt x="0" y="32"/>
                    <a:pt x="0" y="31"/>
                  </a:cubicBezTo>
                  <a:lnTo>
                    <a:pt x="0" y="0"/>
                  </a:lnTo>
                  <a:close/>
                </a:path>
              </a:pathLst>
            </a:custGeom>
            <a:solidFill>
              <a:srgbClr val="D1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Oval 389">
              <a:extLst>
                <a:ext uri="{FF2B5EF4-FFF2-40B4-BE49-F238E27FC236}">
                  <a16:creationId xmlns:a16="http://schemas.microsoft.com/office/drawing/2014/main" id="{6ACEDBCC-0FC4-40E4-A3D3-91B607560374}"/>
                </a:ext>
              </a:extLst>
            </p:cNvPr>
            <p:cNvSpPr>
              <a:spLocks noChangeArrowheads="1"/>
            </p:cNvSpPr>
            <p:nvPr/>
          </p:nvSpPr>
          <p:spPr bwMode="auto">
            <a:xfrm>
              <a:off x="-4310063" y="3562351"/>
              <a:ext cx="252413" cy="252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997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Placeholder 50">
            <a:extLst>
              <a:ext uri="{FF2B5EF4-FFF2-40B4-BE49-F238E27FC236}">
                <a16:creationId xmlns:a16="http://schemas.microsoft.com/office/drawing/2014/main" id="{9C8AF9D1-60D7-49FB-8B46-B5296396C00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0616" r="30616"/>
          <a:stretch>
            <a:fillRect/>
          </a:stretch>
        </p:blipFill>
        <p:spPr/>
      </p:pic>
      <p:sp>
        <p:nvSpPr>
          <p:cNvPr id="29" name="Oval 28">
            <a:extLst>
              <a:ext uri="{FF2B5EF4-FFF2-40B4-BE49-F238E27FC236}">
                <a16:creationId xmlns:a16="http://schemas.microsoft.com/office/drawing/2014/main" id="{4175EC29-61F1-465E-8E48-7F0EE9BE8588}"/>
              </a:ext>
            </a:extLst>
          </p:cNvPr>
          <p:cNvSpPr/>
          <p:nvPr/>
        </p:nvSpPr>
        <p:spPr>
          <a:xfrm>
            <a:off x="6715125" y="2027238"/>
            <a:ext cx="133350" cy="144462"/>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id-ID"/>
          </a:p>
        </p:txBody>
      </p:sp>
      <p:sp>
        <p:nvSpPr>
          <p:cNvPr id="30" name="TextBox 29">
            <a:extLst>
              <a:ext uri="{FF2B5EF4-FFF2-40B4-BE49-F238E27FC236}">
                <a16:creationId xmlns:a16="http://schemas.microsoft.com/office/drawing/2014/main" id="{D7BEA6AE-6D1B-4605-A649-D3FFAD6A50B3}"/>
              </a:ext>
            </a:extLst>
          </p:cNvPr>
          <p:cNvSpPr txBox="1">
            <a:spLocks noChangeArrowheads="1"/>
          </p:cNvSpPr>
          <p:nvPr/>
        </p:nvSpPr>
        <p:spPr bwMode="auto">
          <a:xfrm>
            <a:off x="6915150" y="1666876"/>
            <a:ext cx="4121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800">
                <a:solidFill>
                  <a:schemeClr val="tx1"/>
                </a:solidFill>
                <a:latin typeface="Arial" panose="020B0604020202020204" pitchFamily="34" charset="0"/>
              </a:rPr>
              <a:t>Pengolahan  data  menggunakan  rumus  pembobotan  tiap  unsur  dengan  menggunakan  rumus :</a:t>
            </a:r>
          </a:p>
        </p:txBody>
      </p:sp>
      <p:sp>
        <p:nvSpPr>
          <p:cNvPr id="31" name="Rectangle 30">
            <a:extLst>
              <a:ext uri="{FF2B5EF4-FFF2-40B4-BE49-F238E27FC236}">
                <a16:creationId xmlns:a16="http://schemas.microsoft.com/office/drawing/2014/main" id="{F1B3C968-A3FE-41EC-9D1D-B72B04C450ED}"/>
              </a:ext>
            </a:extLst>
          </p:cNvPr>
          <p:cNvSpPr/>
          <p:nvPr/>
        </p:nvSpPr>
        <p:spPr>
          <a:xfrm>
            <a:off x="6899275" y="2605089"/>
            <a:ext cx="3816350" cy="644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2" name="TextBox 1">
            <a:extLst>
              <a:ext uri="{FF2B5EF4-FFF2-40B4-BE49-F238E27FC236}">
                <a16:creationId xmlns:a16="http://schemas.microsoft.com/office/drawing/2014/main" id="{6540A185-83EA-4BA7-8C3D-8F78ED7D4C47}"/>
              </a:ext>
            </a:extLst>
          </p:cNvPr>
          <p:cNvSpPr txBox="1">
            <a:spLocks noChangeArrowheads="1"/>
          </p:cNvSpPr>
          <p:nvPr/>
        </p:nvSpPr>
        <p:spPr bwMode="auto">
          <a:xfrm>
            <a:off x="8299451" y="2605089"/>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Jumlah  Bobot</a:t>
            </a:r>
          </a:p>
        </p:txBody>
      </p:sp>
      <p:sp>
        <p:nvSpPr>
          <p:cNvPr id="33" name="TextBox 22">
            <a:extLst>
              <a:ext uri="{FF2B5EF4-FFF2-40B4-BE49-F238E27FC236}">
                <a16:creationId xmlns:a16="http://schemas.microsoft.com/office/drawing/2014/main" id="{6042C586-6994-46DE-AD81-91D41E761B86}"/>
              </a:ext>
            </a:extLst>
          </p:cNvPr>
          <p:cNvSpPr txBox="1">
            <a:spLocks noChangeArrowheads="1"/>
          </p:cNvSpPr>
          <p:nvPr/>
        </p:nvSpPr>
        <p:spPr bwMode="auto">
          <a:xfrm>
            <a:off x="6899276" y="2681289"/>
            <a:ext cx="1477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Bobot  Nilai  Rata2 = Tertimbang</a:t>
            </a:r>
          </a:p>
        </p:txBody>
      </p:sp>
      <p:sp>
        <p:nvSpPr>
          <p:cNvPr id="34" name="TextBox 23">
            <a:extLst>
              <a:ext uri="{FF2B5EF4-FFF2-40B4-BE49-F238E27FC236}">
                <a16:creationId xmlns:a16="http://schemas.microsoft.com/office/drawing/2014/main" id="{07548537-24C1-4C87-8CF7-BF9A8EC61125}"/>
              </a:ext>
            </a:extLst>
          </p:cNvPr>
          <p:cNvSpPr txBox="1">
            <a:spLocks noChangeArrowheads="1"/>
          </p:cNvSpPr>
          <p:nvPr/>
        </p:nvSpPr>
        <p:spPr bwMode="auto">
          <a:xfrm>
            <a:off x="8275638" y="2913064"/>
            <a:ext cx="11414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Jumlah  Unsur</a:t>
            </a:r>
          </a:p>
        </p:txBody>
      </p:sp>
      <p:cxnSp>
        <p:nvCxnSpPr>
          <p:cNvPr id="35" name="Straight Connector 34">
            <a:extLst>
              <a:ext uri="{FF2B5EF4-FFF2-40B4-BE49-F238E27FC236}">
                <a16:creationId xmlns:a16="http://schemas.microsoft.com/office/drawing/2014/main" id="{6111537F-9624-45B4-AF6A-B9C1D643275C}"/>
              </a:ext>
            </a:extLst>
          </p:cNvPr>
          <p:cNvCxnSpPr/>
          <p:nvPr/>
        </p:nvCxnSpPr>
        <p:spPr>
          <a:xfrm>
            <a:off x="8267701" y="2913063"/>
            <a:ext cx="11731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27">
            <a:extLst>
              <a:ext uri="{FF2B5EF4-FFF2-40B4-BE49-F238E27FC236}">
                <a16:creationId xmlns:a16="http://schemas.microsoft.com/office/drawing/2014/main" id="{699DA1A5-9695-439D-B178-9E28A9731BE9}"/>
              </a:ext>
            </a:extLst>
          </p:cNvPr>
          <p:cNvSpPr txBox="1">
            <a:spLocks noChangeArrowheads="1"/>
          </p:cNvSpPr>
          <p:nvPr/>
        </p:nvSpPr>
        <p:spPr bwMode="auto">
          <a:xfrm>
            <a:off x="9404350" y="2679701"/>
            <a:ext cx="325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a:t>
            </a:r>
          </a:p>
        </p:txBody>
      </p:sp>
      <p:sp>
        <p:nvSpPr>
          <p:cNvPr id="37" name="TextBox 28">
            <a:extLst>
              <a:ext uri="{FF2B5EF4-FFF2-40B4-BE49-F238E27FC236}">
                <a16:creationId xmlns:a16="http://schemas.microsoft.com/office/drawing/2014/main" id="{7A7D38C0-2800-48CE-B396-24E78875082C}"/>
              </a:ext>
            </a:extLst>
          </p:cNvPr>
          <p:cNvSpPr txBox="1">
            <a:spLocks noChangeArrowheads="1"/>
          </p:cNvSpPr>
          <p:nvPr/>
        </p:nvSpPr>
        <p:spPr bwMode="auto">
          <a:xfrm>
            <a:off x="9629775" y="2603501"/>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1</a:t>
            </a:r>
          </a:p>
        </p:txBody>
      </p:sp>
      <p:sp>
        <p:nvSpPr>
          <p:cNvPr id="38" name="TextBox 29">
            <a:extLst>
              <a:ext uri="{FF2B5EF4-FFF2-40B4-BE49-F238E27FC236}">
                <a16:creationId xmlns:a16="http://schemas.microsoft.com/office/drawing/2014/main" id="{B008CCDE-B7F0-4E0A-A34A-E826974900EE}"/>
              </a:ext>
            </a:extLst>
          </p:cNvPr>
          <p:cNvSpPr txBox="1">
            <a:spLocks noChangeArrowheads="1"/>
          </p:cNvSpPr>
          <p:nvPr/>
        </p:nvSpPr>
        <p:spPr bwMode="auto">
          <a:xfrm>
            <a:off x="9629775" y="2943225"/>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9</a:t>
            </a:r>
          </a:p>
        </p:txBody>
      </p:sp>
      <p:cxnSp>
        <p:nvCxnSpPr>
          <p:cNvPr id="39" name="Straight Connector 38">
            <a:extLst>
              <a:ext uri="{FF2B5EF4-FFF2-40B4-BE49-F238E27FC236}">
                <a16:creationId xmlns:a16="http://schemas.microsoft.com/office/drawing/2014/main" id="{85B6396B-6D9D-4579-B0BD-063C19120A1D}"/>
              </a:ext>
            </a:extLst>
          </p:cNvPr>
          <p:cNvCxnSpPr/>
          <p:nvPr/>
        </p:nvCxnSpPr>
        <p:spPr>
          <a:xfrm>
            <a:off x="9640888" y="2913063"/>
            <a:ext cx="265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2">
            <a:extLst>
              <a:ext uri="{FF2B5EF4-FFF2-40B4-BE49-F238E27FC236}">
                <a16:creationId xmlns:a16="http://schemas.microsoft.com/office/drawing/2014/main" id="{44ED02ED-D762-45A4-B5F1-52B71E819D58}"/>
              </a:ext>
            </a:extLst>
          </p:cNvPr>
          <p:cNvSpPr txBox="1">
            <a:spLocks noChangeArrowheads="1"/>
          </p:cNvSpPr>
          <p:nvPr/>
        </p:nvSpPr>
        <p:spPr bwMode="auto">
          <a:xfrm>
            <a:off x="9913939" y="2674939"/>
            <a:ext cx="325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a:t>
            </a:r>
          </a:p>
        </p:txBody>
      </p:sp>
      <p:sp>
        <p:nvSpPr>
          <p:cNvPr id="41" name="TextBox 33">
            <a:extLst>
              <a:ext uri="{FF2B5EF4-FFF2-40B4-BE49-F238E27FC236}">
                <a16:creationId xmlns:a16="http://schemas.microsoft.com/office/drawing/2014/main" id="{DA1CB586-071D-4146-B334-1D2D7B735EDE}"/>
              </a:ext>
            </a:extLst>
          </p:cNvPr>
          <p:cNvSpPr txBox="1">
            <a:spLocks noChangeArrowheads="1"/>
          </p:cNvSpPr>
          <p:nvPr/>
        </p:nvSpPr>
        <p:spPr bwMode="auto">
          <a:xfrm>
            <a:off x="10239375" y="2692400"/>
            <a:ext cx="4762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0,11</a:t>
            </a:r>
          </a:p>
        </p:txBody>
      </p:sp>
      <p:sp>
        <p:nvSpPr>
          <p:cNvPr id="42" name="TextBox 35">
            <a:extLst>
              <a:ext uri="{FF2B5EF4-FFF2-40B4-BE49-F238E27FC236}">
                <a16:creationId xmlns:a16="http://schemas.microsoft.com/office/drawing/2014/main" id="{CD9B9B8B-81B4-49A2-B9C5-EDA5FD6E8DDB}"/>
              </a:ext>
            </a:extLst>
          </p:cNvPr>
          <p:cNvSpPr txBox="1">
            <a:spLocks noChangeArrowheads="1"/>
          </p:cNvSpPr>
          <p:nvPr/>
        </p:nvSpPr>
        <p:spPr bwMode="auto">
          <a:xfrm>
            <a:off x="7712076" y="3554414"/>
            <a:ext cx="2665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Total  dari  nilai  persepsi  per  unsur</a:t>
            </a:r>
          </a:p>
        </p:txBody>
      </p:sp>
      <p:sp>
        <p:nvSpPr>
          <p:cNvPr id="43" name="TextBox 36">
            <a:extLst>
              <a:ext uri="{FF2B5EF4-FFF2-40B4-BE49-F238E27FC236}">
                <a16:creationId xmlns:a16="http://schemas.microsoft.com/office/drawing/2014/main" id="{D27FFD05-81D8-4CD5-96D5-E71CEDBCF446}"/>
              </a:ext>
            </a:extLst>
          </p:cNvPr>
          <p:cNvSpPr txBox="1">
            <a:spLocks noChangeArrowheads="1"/>
          </p:cNvSpPr>
          <p:nvPr/>
        </p:nvSpPr>
        <p:spPr bwMode="auto">
          <a:xfrm>
            <a:off x="6915150" y="3630614"/>
            <a:ext cx="973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Skor  IKM  =</a:t>
            </a:r>
          </a:p>
        </p:txBody>
      </p:sp>
      <p:sp>
        <p:nvSpPr>
          <p:cNvPr id="44" name="TextBox 37">
            <a:extLst>
              <a:ext uri="{FF2B5EF4-FFF2-40B4-BE49-F238E27FC236}">
                <a16:creationId xmlns:a16="http://schemas.microsoft.com/office/drawing/2014/main" id="{5DED2B1C-45B0-4CD4-A63F-93EB6C4804BC}"/>
              </a:ext>
            </a:extLst>
          </p:cNvPr>
          <p:cNvSpPr txBox="1">
            <a:spLocks noChangeArrowheads="1"/>
          </p:cNvSpPr>
          <p:nvPr/>
        </p:nvSpPr>
        <p:spPr bwMode="auto">
          <a:xfrm>
            <a:off x="8088313" y="3862389"/>
            <a:ext cx="1617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Total Unsur  yang  terisi</a:t>
            </a:r>
          </a:p>
        </p:txBody>
      </p:sp>
      <p:cxnSp>
        <p:nvCxnSpPr>
          <p:cNvPr id="45" name="Straight Connector 44">
            <a:extLst>
              <a:ext uri="{FF2B5EF4-FFF2-40B4-BE49-F238E27FC236}">
                <a16:creationId xmlns:a16="http://schemas.microsoft.com/office/drawing/2014/main" id="{ACC80931-9841-40E2-AF77-ECCBAF837E18}"/>
              </a:ext>
            </a:extLst>
          </p:cNvPr>
          <p:cNvCxnSpPr/>
          <p:nvPr/>
        </p:nvCxnSpPr>
        <p:spPr>
          <a:xfrm>
            <a:off x="7780339" y="3862388"/>
            <a:ext cx="22955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0">
            <a:extLst>
              <a:ext uri="{FF2B5EF4-FFF2-40B4-BE49-F238E27FC236}">
                <a16:creationId xmlns:a16="http://schemas.microsoft.com/office/drawing/2014/main" id="{53BAE18F-AF6D-4C09-B067-46AB1B0A14F6}"/>
              </a:ext>
            </a:extLst>
          </p:cNvPr>
          <p:cNvSpPr txBox="1">
            <a:spLocks noChangeArrowheads="1"/>
          </p:cNvSpPr>
          <p:nvPr/>
        </p:nvSpPr>
        <p:spPr bwMode="auto">
          <a:xfrm>
            <a:off x="10083801" y="3708401"/>
            <a:ext cx="309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a:solidFill>
                  <a:schemeClr val="tx1"/>
                </a:solidFill>
                <a:latin typeface="Arial Narrow" panose="020B0606020202030204" pitchFamily="34" charset="0"/>
              </a:rPr>
              <a:t>x</a:t>
            </a:r>
          </a:p>
        </p:txBody>
      </p:sp>
      <p:sp>
        <p:nvSpPr>
          <p:cNvPr id="47" name="TextBox 41">
            <a:extLst>
              <a:ext uri="{FF2B5EF4-FFF2-40B4-BE49-F238E27FC236}">
                <a16:creationId xmlns:a16="http://schemas.microsoft.com/office/drawing/2014/main" id="{784EA352-34F6-4129-93B1-934AF3AF3DED}"/>
              </a:ext>
            </a:extLst>
          </p:cNvPr>
          <p:cNvSpPr txBox="1">
            <a:spLocks noChangeArrowheads="1"/>
          </p:cNvSpPr>
          <p:nvPr/>
        </p:nvSpPr>
        <p:spPr bwMode="auto">
          <a:xfrm>
            <a:off x="10239375" y="3538539"/>
            <a:ext cx="1017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400" dirty="0">
                <a:solidFill>
                  <a:schemeClr val="tx1"/>
                </a:solidFill>
                <a:latin typeface="Arial Narrow" panose="020B0606020202030204" pitchFamily="34" charset="0"/>
              </a:rPr>
              <a:t>Nilai </a:t>
            </a:r>
          </a:p>
          <a:p>
            <a:pPr>
              <a:spcBef>
                <a:spcPct val="0"/>
              </a:spcBef>
              <a:buClrTx/>
              <a:buFontTx/>
              <a:buNone/>
            </a:pPr>
            <a:r>
              <a:rPr lang="id-ID" sz="1400" dirty="0">
                <a:solidFill>
                  <a:schemeClr val="tx1"/>
                </a:solidFill>
                <a:latin typeface="Arial Narrow" panose="020B0606020202030204" pitchFamily="34" charset="0"/>
              </a:rPr>
              <a:t>penimbang</a:t>
            </a:r>
          </a:p>
        </p:txBody>
      </p:sp>
      <p:sp>
        <p:nvSpPr>
          <p:cNvPr id="48" name="Oval 47">
            <a:extLst>
              <a:ext uri="{FF2B5EF4-FFF2-40B4-BE49-F238E27FC236}">
                <a16:creationId xmlns:a16="http://schemas.microsoft.com/office/drawing/2014/main" id="{753676F1-7F58-46E4-96E3-CA90EC2757A2}"/>
              </a:ext>
            </a:extLst>
          </p:cNvPr>
          <p:cNvSpPr/>
          <p:nvPr/>
        </p:nvSpPr>
        <p:spPr>
          <a:xfrm>
            <a:off x="6737351" y="4510088"/>
            <a:ext cx="131763" cy="144462"/>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id-ID"/>
          </a:p>
        </p:txBody>
      </p:sp>
      <p:sp>
        <p:nvSpPr>
          <p:cNvPr id="49" name="TextBox 48">
            <a:extLst>
              <a:ext uri="{FF2B5EF4-FFF2-40B4-BE49-F238E27FC236}">
                <a16:creationId xmlns:a16="http://schemas.microsoft.com/office/drawing/2014/main" id="{0B7EFCFE-1F56-44A0-8A6A-8ECBE31A84DD}"/>
              </a:ext>
            </a:extLst>
          </p:cNvPr>
          <p:cNvSpPr txBox="1">
            <a:spLocks noChangeArrowheads="1"/>
          </p:cNvSpPr>
          <p:nvPr/>
        </p:nvSpPr>
        <p:spPr bwMode="auto">
          <a:xfrm>
            <a:off x="6937375" y="4259264"/>
            <a:ext cx="316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sz="1800">
                <a:solidFill>
                  <a:schemeClr val="tx1"/>
                </a:solidFill>
                <a:latin typeface="Arial" panose="020B0604020202020204" pitchFamily="34" charset="0"/>
              </a:rPr>
              <a:t>Skala  persepsi  yang  digunakan  menggunakan  Skala  Likert.</a:t>
            </a:r>
          </a:p>
        </p:txBody>
      </p:sp>
      <p:pic>
        <p:nvPicPr>
          <p:cNvPr id="53" name="Picture 52">
            <a:extLst>
              <a:ext uri="{FF2B5EF4-FFF2-40B4-BE49-F238E27FC236}">
                <a16:creationId xmlns:a16="http://schemas.microsoft.com/office/drawing/2014/main" id="{9D23705A-6295-4041-ACEE-0F9038C66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54" name="Rectangle 53">
            <a:extLst>
              <a:ext uri="{FF2B5EF4-FFF2-40B4-BE49-F238E27FC236}">
                <a16:creationId xmlns:a16="http://schemas.microsoft.com/office/drawing/2014/main" id="{46FC9C15-03CD-4E8F-B4E5-97385C9EABAA}"/>
              </a:ext>
            </a:extLst>
          </p:cNvPr>
          <p:cNvSpPr/>
          <p:nvPr/>
        </p:nvSpPr>
        <p:spPr>
          <a:xfrm>
            <a:off x="1748333" y="302857"/>
            <a:ext cx="4345267" cy="584775"/>
          </a:xfrm>
          <a:prstGeom prst="rect">
            <a:avLst/>
          </a:prstGeom>
        </p:spPr>
        <p:txBody>
          <a:bodyPr wrap="square">
            <a:spAutoFit/>
          </a:bodyPr>
          <a:lstStyle/>
          <a:p>
            <a:r>
              <a:rPr lang="en-US" sz="3200" b="1" dirty="0" err="1">
                <a:solidFill>
                  <a:schemeClr val="bg1"/>
                </a:solidFill>
              </a:rPr>
              <a:t>Pengolahan</a:t>
            </a:r>
            <a:r>
              <a:rPr lang="en-US" sz="3200" b="1" dirty="0">
                <a:solidFill>
                  <a:schemeClr val="bg1"/>
                </a:solidFill>
              </a:rPr>
              <a:t> Data</a:t>
            </a:r>
          </a:p>
        </p:txBody>
      </p:sp>
    </p:spTree>
    <p:extLst>
      <p:ext uri="{BB962C8B-B14F-4D97-AF65-F5344CB8AC3E}">
        <p14:creationId xmlns:p14="http://schemas.microsoft.com/office/powerpoint/2010/main" val="3140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8"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405311E0-E446-4309-913B-97233101794F}"/>
              </a:ext>
            </a:extLst>
          </p:cNvPr>
          <p:cNvGraphicFramePr>
            <a:graphicFrameLocks/>
          </p:cNvGraphicFramePr>
          <p:nvPr>
            <p:extLst>
              <p:ext uri="{D42A27DB-BD31-4B8C-83A1-F6EECF244321}">
                <p14:modId xmlns:p14="http://schemas.microsoft.com/office/powerpoint/2010/main" val="3239114939"/>
              </p:ext>
            </p:extLst>
          </p:nvPr>
        </p:nvGraphicFramePr>
        <p:xfrm>
          <a:off x="240808" y="1801745"/>
          <a:ext cx="6998192" cy="4826136"/>
        </p:xfrm>
        <a:graphic>
          <a:graphicData uri="http://schemas.openxmlformats.org/drawingml/2006/table">
            <a:tbl>
              <a:tblPr firstRow="1" firstCol="1" bandRow="1">
                <a:tableStyleId>{5C22544A-7EE6-4342-B048-85BDC9FD1C3A}</a:tableStyleId>
              </a:tblPr>
              <a:tblGrid>
                <a:gridCol w="1010048">
                  <a:extLst>
                    <a:ext uri="{9D8B030D-6E8A-4147-A177-3AD203B41FA5}">
                      <a16:colId xmlns:a16="http://schemas.microsoft.com/office/drawing/2014/main" val="20000"/>
                    </a:ext>
                  </a:extLst>
                </a:gridCol>
                <a:gridCol w="1519091">
                  <a:extLst>
                    <a:ext uri="{9D8B030D-6E8A-4147-A177-3AD203B41FA5}">
                      <a16:colId xmlns:a16="http://schemas.microsoft.com/office/drawing/2014/main" val="20001"/>
                    </a:ext>
                  </a:extLst>
                </a:gridCol>
                <a:gridCol w="1625876">
                  <a:extLst>
                    <a:ext uri="{9D8B030D-6E8A-4147-A177-3AD203B41FA5}">
                      <a16:colId xmlns:a16="http://schemas.microsoft.com/office/drawing/2014/main" val="20002"/>
                    </a:ext>
                  </a:extLst>
                </a:gridCol>
                <a:gridCol w="1443540">
                  <a:extLst>
                    <a:ext uri="{9D8B030D-6E8A-4147-A177-3AD203B41FA5}">
                      <a16:colId xmlns:a16="http://schemas.microsoft.com/office/drawing/2014/main" val="20003"/>
                    </a:ext>
                  </a:extLst>
                </a:gridCol>
                <a:gridCol w="1399637">
                  <a:extLst>
                    <a:ext uri="{9D8B030D-6E8A-4147-A177-3AD203B41FA5}">
                      <a16:colId xmlns:a16="http://schemas.microsoft.com/office/drawing/2014/main" val="20004"/>
                    </a:ext>
                  </a:extLst>
                </a:gridCol>
              </a:tblGrid>
              <a:tr h="1331889">
                <a:tc>
                  <a:txBody>
                    <a:bodyPr/>
                    <a:lstStyle/>
                    <a:p>
                      <a:pPr algn="ctr">
                        <a:lnSpc>
                          <a:spcPct val="115000"/>
                        </a:lnSpc>
                        <a:spcAft>
                          <a:spcPts val="0"/>
                        </a:spcAft>
                      </a:pPr>
                      <a:r>
                        <a:rPr lang="en-US" sz="1500" b="1" dirty="0">
                          <a:solidFill>
                            <a:srgbClr val="0D0D0D"/>
                          </a:solidFill>
                          <a:effectLst/>
                          <a:latin typeface="+mn-lt"/>
                        </a:rPr>
                        <a:t>NILAI</a:t>
                      </a:r>
                      <a:endParaRPr lang="en-AU" sz="1500" b="1" dirty="0">
                        <a:solidFill>
                          <a:srgbClr val="0D0D0D"/>
                        </a:solidFill>
                        <a:effectLst/>
                        <a:latin typeface="+mn-lt"/>
                      </a:endParaRPr>
                    </a:p>
                    <a:p>
                      <a:pPr algn="ctr">
                        <a:lnSpc>
                          <a:spcPct val="115000"/>
                        </a:lnSpc>
                        <a:spcAft>
                          <a:spcPts val="0"/>
                        </a:spcAft>
                      </a:pPr>
                      <a:r>
                        <a:rPr lang="en-US" sz="1500" b="1" dirty="0">
                          <a:solidFill>
                            <a:srgbClr val="0D0D0D"/>
                          </a:solidFill>
                          <a:effectLst/>
                          <a:latin typeface="+mn-lt"/>
                        </a:rPr>
                        <a:t>PERSEPSI</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0"/>
                        </a:spcAft>
                      </a:pPr>
                      <a:r>
                        <a:rPr lang="en-US" sz="1500" b="1" dirty="0">
                          <a:solidFill>
                            <a:srgbClr val="0D0D0D"/>
                          </a:solidFill>
                          <a:effectLst/>
                          <a:latin typeface="+mn-lt"/>
                        </a:rPr>
                        <a:t>NILAI INTERVAL</a:t>
                      </a:r>
                      <a:endParaRPr lang="en-AU" sz="1500" b="1" dirty="0">
                        <a:solidFill>
                          <a:srgbClr val="0D0D0D"/>
                        </a:solidFill>
                        <a:effectLst/>
                        <a:latin typeface="+mn-lt"/>
                      </a:endParaRPr>
                    </a:p>
                    <a:p>
                      <a:pPr algn="ctr">
                        <a:lnSpc>
                          <a:spcPct val="115000"/>
                        </a:lnSpc>
                        <a:spcAft>
                          <a:spcPts val="0"/>
                        </a:spcAft>
                      </a:pPr>
                      <a:r>
                        <a:rPr lang="id-ID" sz="1500" b="1" dirty="0">
                          <a:solidFill>
                            <a:srgbClr val="0D0D0D"/>
                          </a:solidFill>
                          <a:effectLst/>
                          <a:latin typeface="+mn-lt"/>
                        </a:rPr>
                        <a:t>(NI)</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0"/>
                        </a:spcAft>
                      </a:pPr>
                      <a:r>
                        <a:rPr lang="en-US" sz="1500" b="1" dirty="0">
                          <a:solidFill>
                            <a:srgbClr val="0D0D0D"/>
                          </a:solidFill>
                          <a:effectLst/>
                          <a:latin typeface="+mn-lt"/>
                        </a:rPr>
                        <a:t>NILAI INTERVAL KONVERSI </a:t>
                      </a:r>
                      <a:r>
                        <a:rPr lang="id-ID" sz="1500" b="1" dirty="0">
                          <a:solidFill>
                            <a:srgbClr val="0D0D0D"/>
                          </a:solidFill>
                          <a:effectLst/>
                          <a:latin typeface="+mn-lt"/>
                        </a:rPr>
                        <a:t>(NIK)</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0"/>
                        </a:spcAft>
                      </a:pPr>
                      <a:r>
                        <a:rPr lang="en-US" sz="1500" b="1" dirty="0">
                          <a:solidFill>
                            <a:srgbClr val="0D0D0D"/>
                          </a:solidFill>
                          <a:effectLst/>
                          <a:latin typeface="+mn-lt"/>
                        </a:rPr>
                        <a:t>MUTU</a:t>
                      </a:r>
                      <a:endParaRPr lang="en-AU" sz="1500" b="1" dirty="0">
                        <a:solidFill>
                          <a:srgbClr val="0D0D0D"/>
                        </a:solidFill>
                        <a:effectLst/>
                        <a:latin typeface="+mn-lt"/>
                      </a:endParaRPr>
                    </a:p>
                    <a:p>
                      <a:pPr algn="ctr">
                        <a:lnSpc>
                          <a:spcPct val="115000"/>
                        </a:lnSpc>
                        <a:spcAft>
                          <a:spcPts val="0"/>
                        </a:spcAft>
                      </a:pPr>
                      <a:r>
                        <a:rPr lang="en-US" sz="1500" b="1" dirty="0">
                          <a:solidFill>
                            <a:srgbClr val="0D0D0D"/>
                          </a:solidFill>
                          <a:effectLst/>
                          <a:latin typeface="+mn-lt"/>
                        </a:rPr>
                        <a:t>PELAYANAN</a:t>
                      </a:r>
                      <a:r>
                        <a:rPr lang="id-ID" sz="1500" b="1" dirty="0">
                          <a:solidFill>
                            <a:srgbClr val="0D0D0D"/>
                          </a:solidFill>
                          <a:effectLst/>
                          <a:latin typeface="+mn-lt"/>
                        </a:rPr>
                        <a:t> (x)</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0"/>
                        </a:spcAft>
                      </a:pPr>
                      <a:r>
                        <a:rPr lang="en-US" sz="1500" b="1" dirty="0">
                          <a:solidFill>
                            <a:srgbClr val="0D0D0D"/>
                          </a:solidFill>
                          <a:effectLst/>
                          <a:latin typeface="+mn-lt"/>
                        </a:rPr>
                        <a:t>KINERJA UNIT PELAYANAN</a:t>
                      </a:r>
                      <a:r>
                        <a:rPr lang="id-ID" sz="1500" b="1" dirty="0">
                          <a:solidFill>
                            <a:srgbClr val="0D0D0D"/>
                          </a:solidFill>
                          <a:effectLst/>
                          <a:latin typeface="+mn-lt"/>
                        </a:rPr>
                        <a:t> (y)</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extLst>
                  <a:ext uri="{0D108BD9-81ED-4DB2-BD59-A6C34878D82A}">
                    <a16:rowId xmlns:a16="http://schemas.microsoft.com/office/drawing/2014/main" val="10000"/>
                  </a:ext>
                </a:extLst>
              </a:tr>
              <a:tr h="696482">
                <a:tc>
                  <a:txBody>
                    <a:bodyPr/>
                    <a:lstStyle/>
                    <a:p>
                      <a:pPr algn="ctr">
                        <a:lnSpc>
                          <a:spcPct val="115000"/>
                        </a:lnSpc>
                        <a:spcAft>
                          <a:spcPts val="1000"/>
                        </a:spcAft>
                      </a:pPr>
                      <a:r>
                        <a:rPr lang="en-US" sz="1500" b="1" dirty="0">
                          <a:solidFill>
                            <a:srgbClr val="0D0D0D"/>
                          </a:solidFill>
                          <a:effectLst/>
                          <a:latin typeface="+mn-lt"/>
                        </a:rPr>
                        <a:t>1</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a:solidFill>
                            <a:srgbClr val="0D0D0D"/>
                          </a:solidFill>
                          <a:effectLst/>
                          <a:latin typeface="+mn-lt"/>
                        </a:rPr>
                        <a:t>1,00 – </a:t>
                      </a:r>
                      <a:r>
                        <a:rPr lang="id-ID" sz="1500" b="1" dirty="0">
                          <a:solidFill>
                            <a:srgbClr val="0D0D0D"/>
                          </a:solidFill>
                          <a:effectLst/>
                          <a:latin typeface="+mn-lt"/>
                        </a:rPr>
                        <a:t>2,5966</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a:solidFill>
                            <a:srgbClr val="0D0D0D"/>
                          </a:solidFill>
                          <a:effectLst/>
                          <a:latin typeface="+mn-lt"/>
                        </a:rPr>
                        <a:t>25,00 – 64,99</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1000"/>
                        </a:spcAft>
                      </a:pPr>
                      <a:r>
                        <a:rPr lang="en-US" sz="1500" b="1" dirty="0">
                          <a:solidFill>
                            <a:srgbClr val="0D0D0D"/>
                          </a:solidFill>
                          <a:effectLst/>
                          <a:latin typeface="+mn-lt"/>
                        </a:rPr>
                        <a:t>D</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err="1">
                          <a:solidFill>
                            <a:srgbClr val="0D0D0D"/>
                          </a:solidFill>
                          <a:effectLst/>
                          <a:latin typeface="+mn-lt"/>
                        </a:rPr>
                        <a:t>Tidak</a:t>
                      </a:r>
                      <a:r>
                        <a:rPr lang="en-US" sz="1500" b="1" dirty="0">
                          <a:solidFill>
                            <a:srgbClr val="0D0D0D"/>
                          </a:solidFill>
                          <a:effectLst/>
                          <a:latin typeface="+mn-lt"/>
                        </a:rPr>
                        <a:t> </a:t>
                      </a:r>
                      <a:r>
                        <a:rPr lang="en-US" sz="1500" b="1" dirty="0" err="1">
                          <a:solidFill>
                            <a:srgbClr val="0D0D0D"/>
                          </a:solidFill>
                          <a:effectLst/>
                          <a:latin typeface="+mn-lt"/>
                        </a:rPr>
                        <a:t>baik</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extLst>
                  <a:ext uri="{0D108BD9-81ED-4DB2-BD59-A6C34878D82A}">
                    <a16:rowId xmlns:a16="http://schemas.microsoft.com/office/drawing/2014/main" val="10001"/>
                  </a:ext>
                </a:extLst>
              </a:tr>
              <a:tr h="925493">
                <a:tc>
                  <a:txBody>
                    <a:bodyPr/>
                    <a:lstStyle/>
                    <a:p>
                      <a:pPr algn="ctr">
                        <a:lnSpc>
                          <a:spcPct val="115000"/>
                        </a:lnSpc>
                        <a:spcAft>
                          <a:spcPts val="1000"/>
                        </a:spcAft>
                      </a:pPr>
                      <a:r>
                        <a:rPr lang="en-US" sz="1500" b="1" dirty="0">
                          <a:solidFill>
                            <a:srgbClr val="0D0D0D"/>
                          </a:solidFill>
                          <a:effectLst/>
                          <a:latin typeface="+mn-lt"/>
                        </a:rPr>
                        <a:t>2</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id-ID" sz="1500" b="1" dirty="0">
                          <a:solidFill>
                            <a:srgbClr val="0D0D0D"/>
                          </a:solidFill>
                          <a:effectLst/>
                          <a:latin typeface="+mn-lt"/>
                        </a:rPr>
                        <a:t>2,60</a:t>
                      </a:r>
                      <a:r>
                        <a:rPr lang="en-US" sz="1500" b="1" dirty="0">
                          <a:solidFill>
                            <a:srgbClr val="0D0D0D"/>
                          </a:solidFill>
                          <a:effectLst/>
                          <a:latin typeface="+mn-lt"/>
                        </a:rPr>
                        <a:t> – </a:t>
                      </a:r>
                      <a:r>
                        <a:rPr lang="id-ID" sz="1500" b="1" dirty="0">
                          <a:solidFill>
                            <a:srgbClr val="0D0D0D"/>
                          </a:solidFill>
                          <a:effectLst/>
                          <a:latin typeface="+mn-lt"/>
                        </a:rPr>
                        <a:t>3,064</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a:solidFill>
                            <a:srgbClr val="0D0D0D"/>
                          </a:solidFill>
                          <a:effectLst/>
                          <a:latin typeface="+mn-lt"/>
                        </a:rPr>
                        <a:t>65,00 – 76,60</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1000"/>
                        </a:spcAft>
                      </a:pPr>
                      <a:r>
                        <a:rPr lang="en-US" sz="1500" b="1" dirty="0">
                          <a:solidFill>
                            <a:srgbClr val="0D0D0D"/>
                          </a:solidFill>
                          <a:effectLst/>
                          <a:latin typeface="+mn-lt"/>
                        </a:rPr>
                        <a:t>C</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err="1">
                          <a:solidFill>
                            <a:srgbClr val="0D0D0D"/>
                          </a:solidFill>
                          <a:effectLst/>
                          <a:latin typeface="+mn-lt"/>
                        </a:rPr>
                        <a:t>Kurang</a:t>
                      </a:r>
                      <a:r>
                        <a:rPr lang="en-US" sz="1500" b="1" dirty="0">
                          <a:solidFill>
                            <a:srgbClr val="0D0D0D"/>
                          </a:solidFill>
                          <a:effectLst/>
                          <a:latin typeface="+mn-lt"/>
                        </a:rPr>
                        <a:t> </a:t>
                      </a:r>
                      <a:r>
                        <a:rPr lang="en-US" sz="1500" b="1" dirty="0" err="1">
                          <a:solidFill>
                            <a:srgbClr val="0D0D0D"/>
                          </a:solidFill>
                          <a:effectLst/>
                          <a:latin typeface="+mn-lt"/>
                        </a:rPr>
                        <a:t>baik</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extLst>
                  <a:ext uri="{0D108BD9-81ED-4DB2-BD59-A6C34878D82A}">
                    <a16:rowId xmlns:a16="http://schemas.microsoft.com/office/drawing/2014/main" val="10002"/>
                  </a:ext>
                </a:extLst>
              </a:tr>
              <a:tr h="925493">
                <a:tc>
                  <a:txBody>
                    <a:bodyPr/>
                    <a:lstStyle/>
                    <a:p>
                      <a:pPr algn="ctr">
                        <a:lnSpc>
                          <a:spcPct val="115000"/>
                        </a:lnSpc>
                        <a:spcAft>
                          <a:spcPts val="1000"/>
                        </a:spcAft>
                      </a:pPr>
                      <a:r>
                        <a:rPr lang="en-US" sz="1500" b="1">
                          <a:solidFill>
                            <a:srgbClr val="0D0D0D"/>
                          </a:solidFill>
                          <a:effectLst/>
                          <a:latin typeface="+mn-lt"/>
                        </a:rPr>
                        <a:t>3</a:t>
                      </a:r>
                      <a:endParaRPr lang="en-AU" sz="1500" b="1">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id-ID" sz="1500" b="1" dirty="0">
                          <a:solidFill>
                            <a:srgbClr val="0D0D0D"/>
                          </a:solidFill>
                          <a:effectLst/>
                          <a:latin typeface="+mn-lt"/>
                        </a:rPr>
                        <a:t>3,0644</a:t>
                      </a:r>
                      <a:r>
                        <a:rPr lang="en-US" sz="1500" b="1" dirty="0">
                          <a:solidFill>
                            <a:srgbClr val="0D0D0D"/>
                          </a:solidFill>
                          <a:effectLst/>
                          <a:latin typeface="+mn-lt"/>
                        </a:rPr>
                        <a:t> – 3,</a:t>
                      </a:r>
                      <a:r>
                        <a:rPr lang="id-ID" sz="1500" b="1" dirty="0">
                          <a:solidFill>
                            <a:srgbClr val="0D0D0D"/>
                          </a:solidFill>
                          <a:effectLst/>
                          <a:latin typeface="+mn-lt"/>
                        </a:rPr>
                        <a:t>532</a:t>
                      </a:r>
                      <a:r>
                        <a:rPr lang="en-US" sz="1500" b="1" dirty="0">
                          <a:solidFill>
                            <a:srgbClr val="0D0D0D"/>
                          </a:solidFill>
                          <a:effectLst/>
                          <a:latin typeface="+mn-lt"/>
                        </a:rPr>
                        <a:t> </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a:solidFill>
                            <a:srgbClr val="0D0D0D"/>
                          </a:solidFill>
                          <a:effectLst/>
                          <a:latin typeface="+mn-lt"/>
                        </a:rPr>
                        <a:t>76,61 – 88,30</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1000"/>
                        </a:spcAft>
                      </a:pPr>
                      <a:r>
                        <a:rPr lang="en-US" sz="1500" b="1" dirty="0">
                          <a:solidFill>
                            <a:srgbClr val="0D0D0D"/>
                          </a:solidFill>
                          <a:effectLst/>
                          <a:latin typeface="+mn-lt"/>
                        </a:rPr>
                        <a:t>B</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err="1">
                          <a:solidFill>
                            <a:srgbClr val="0D0D0D"/>
                          </a:solidFill>
                          <a:effectLst/>
                          <a:latin typeface="+mn-lt"/>
                        </a:rPr>
                        <a:t>Baik</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extLst>
                  <a:ext uri="{0D108BD9-81ED-4DB2-BD59-A6C34878D82A}">
                    <a16:rowId xmlns:a16="http://schemas.microsoft.com/office/drawing/2014/main" val="10003"/>
                  </a:ext>
                </a:extLst>
              </a:tr>
              <a:tr h="946779">
                <a:tc>
                  <a:txBody>
                    <a:bodyPr/>
                    <a:lstStyle/>
                    <a:p>
                      <a:pPr algn="ctr">
                        <a:lnSpc>
                          <a:spcPct val="115000"/>
                        </a:lnSpc>
                        <a:spcAft>
                          <a:spcPts val="1000"/>
                        </a:spcAft>
                      </a:pPr>
                      <a:r>
                        <a:rPr lang="en-US" sz="1500" b="1">
                          <a:solidFill>
                            <a:srgbClr val="0D0D0D"/>
                          </a:solidFill>
                          <a:effectLst/>
                          <a:latin typeface="+mn-lt"/>
                        </a:rPr>
                        <a:t>4</a:t>
                      </a:r>
                      <a:endParaRPr lang="en-AU" sz="1500" b="1">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a:solidFill>
                            <a:srgbClr val="0D0D0D"/>
                          </a:solidFill>
                          <a:effectLst/>
                          <a:latin typeface="+mn-lt"/>
                        </a:rPr>
                        <a:t>3,</a:t>
                      </a:r>
                      <a:r>
                        <a:rPr lang="id-ID" sz="1500" b="1" dirty="0">
                          <a:solidFill>
                            <a:srgbClr val="0D0D0D"/>
                          </a:solidFill>
                          <a:effectLst/>
                          <a:latin typeface="+mn-lt"/>
                        </a:rPr>
                        <a:t>5324</a:t>
                      </a:r>
                      <a:r>
                        <a:rPr lang="en-US" sz="1500" b="1" dirty="0">
                          <a:solidFill>
                            <a:srgbClr val="0D0D0D"/>
                          </a:solidFill>
                          <a:effectLst/>
                          <a:latin typeface="+mn-lt"/>
                        </a:rPr>
                        <a:t> – 4,00 </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a:solidFill>
                            <a:srgbClr val="0D0D0D"/>
                          </a:solidFill>
                          <a:effectLst/>
                          <a:latin typeface="+mn-lt"/>
                        </a:rPr>
                        <a:t>88,31 – 100,00 </a:t>
                      </a:r>
                      <a:endParaRPr lang="en-AU" sz="1500" b="1">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gn="ctr">
                        <a:lnSpc>
                          <a:spcPct val="115000"/>
                        </a:lnSpc>
                        <a:spcAft>
                          <a:spcPts val="1000"/>
                        </a:spcAft>
                      </a:pPr>
                      <a:r>
                        <a:rPr lang="en-US" sz="1500" b="1" dirty="0">
                          <a:solidFill>
                            <a:srgbClr val="0D0D0D"/>
                          </a:solidFill>
                          <a:effectLst/>
                          <a:latin typeface="+mn-lt"/>
                        </a:rPr>
                        <a:t>A</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tc>
                  <a:txBody>
                    <a:bodyPr/>
                    <a:lstStyle/>
                    <a:p>
                      <a:pPr>
                        <a:lnSpc>
                          <a:spcPct val="115000"/>
                        </a:lnSpc>
                        <a:spcAft>
                          <a:spcPts val="1000"/>
                        </a:spcAft>
                      </a:pPr>
                      <a:r>
                        <a:rPr lang="en-US" sz="1500" b="1" dirty="0" err="1">
                          <a:solidFill>
                            <a:srgbClr val="0D0D0D"/>
                          </a:solidFill>
                          <a:effectLst/>
                          <a:latin typeface="+mn-lt"/>
                        </a:rPr>
                        <a:t>Sangat</a:t>
                      </a:r>
                      <a:r>
                        <a:rPr lang="en-US" sz="1500" b="1" dirty="0">
                          <a:solidFill>
                            <a:srgbClr val="0D0D0D"/>
                          </a:solidFill>
                          <a:effectLst/>
                          <a:latin typeface="+mn-lt"/>
                        </a:rPr>
                        <a:t> </a:t>
                      </a:r>
                      <a:r>
                        <a:rPr lang="en-US" sz="1500" b="1" dirty="0" err="1">
                          <a:solidFill>
                            <a:srgbClr val="0D0D0D"/>
                          </a:solidFill>
                          <a:effectLst/>
                          <a:latin typeface="+mn-lt"/>
                        </a:rPr>
                        <a:t>baik</a:t>
                      </a:r>
                      <a:endParaRPr lang="en-AU" sz="1500" b="1" dirty="0">
                        <a:solidFill>
                          <a:srgbClr val="0D0D0D"/>
                        </a:solidFill>
                        <a:effectLst/>
                        <a:latin typeface="+mn-lt"/>
                        <a:ea typeface="Times New Roman"/>
                        <a:cs typeface="Times New Roman"/>
                      </a:endParaRPr>
                    </a:p>
                  </a:txBody>
                  <a:tcPr marL="63314" marR="63314" marT="0" marB="0"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3F8B1D26-3988-4C70-A8B2-FEF050A8C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10" name="TextBox 5">
            <a:extLst>
              <a:ext uri="{FF2B5EF4-FFF2-40B4-BE49-F238E27FC236}">
                <a16:creationId xmlns:a16="http://schemas.microsoft.com/office/drawing/2014/main" id="{16A89BCE-70C3-4D7A-8CE5-638002153A8C}"/>
              </a:ext>
            </a:extLst>
          </p:cNvPr>
          <p:cNvSpPr txBox="1">
            <a:spLocks noChangeArrowheads="1"/>
          </p:cNvSpPr>
          <p:nvPr/>
        </p:nvSpPr>
        <p:spPr bwMode="auto">
          <a:xfrm>
            <a:off x="1350606" y="163613"/>
            <a:ext cx="44977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000"/>
              </a:spcBef>
              <a:buClr>
                <a:schemeClr val="accent1"/>
              </a:buClr>
              <a:buFont typeface="Wingdings 2" panose="05020102010507070707" pitchFamily="18" charset="2"/>
              <a:buChar char=""/>
              <a:defRPr sz="2000">
                <a:solidFill>
                  <a:srgbClr val="595959"/>
                </a:solidFill>
                <a:latin typeface="Calibri" panose="020F0502020204030204" pitchFamily="34" charset="0"/>
              </a:defRPr>
            </a:lvl1pPr>
            <a:lvl2pPr marL="742950" indent="-285750">
              <a:spcBef>
                <a:spcPts val="600"/>
              </a:spcBef>
              <a:buClr>
                <a:srgbClr val="8A6602"/>
              </a:buClr>
              <a:buFont typeface="Wingdings 2" panose="05020102010507070707" pitchFamily="18" charset="2"/>
              <a:buChar char=""/>
              <a:defRPr sz="2800">
                <a:solidFill>
                  <a:srgbClr val="595959"/>
                </a:solidFill>
                <a:latin typeface="Calibri" panose="020F0502020204030204" pitchFamily="34" charset="0"/>
              </a:defRPr>
            </a:lvl2pPr>
            <a:lvl3pPr marL="1143000" indent="-228600">
              <a:spcBef>
                <a:spcPts val="600"/>
              </a:spcBef>
              <a:buClr>
                <a:schemeClr val="accent1"/>
              </a:buClr>
              <a:buFont typeface="Wingdings 2" panose="05020102010507070707" pitchFamily="18" charset="2"/>
              <a:buChar char=""/>
              <a:defRPr sz="2400">
                <a:solidFill>
                  <a:srgbClr val="595959"/>
                </a:solidFill>
                <a:latin typeface="Calibri" panose="020F0502020204030204" pitchFamily="34" charset="0"/>
              </a:defRPr>
            </a:lvl3pPr>
            <a:lvl4pPr marL="1600200" indent="-228600">
              <a:spcBef>
                <a:spcPts val="600"/>
              </a:spcBef>
              <a:buClr>
                <a:srgbClr val="8A6602"/>
              </a:buClr>
              <a:buFont typeface="Wingdings 2" panose="05020102010507070707" pitchFamily="18" charset="2"/>
              <a:buChar char=""/>
              <a:defRPr sz="2000">
                <a:solidFill>
                  <a:srgbClr val="595959"/>
                </a:solidFill>
                <a:latin typeface="Calibri" panose="020F0502020204030204" pitchFamily="34" charset="0"/>
              </a:defRPr>
            </a:lvl4pPr>
            <a:lvl5pPr marL="2057400" indent="-228600">
              <a:spcBef>
                <a:spcPts val="600"/>
              </a:spcBef>
              <a:buClr>
                <a:schemeClr val="accent1"/>
              </a:buClr>
              <a:buFont typeface="Wingdings 2" panose="05020102010507070707" pitchFamily="18" charset="2"/>
              <a:buChar char=""/>
              <a:defRPr sz="2000">
                <a:solidFill>
                  <a:srgbClr val="595959"/>
                </a:solidFill>
                <a:latin typeface="Calibri" panose="020F0502020204030204" pitchFamily="34" charset="0"/>
              </a:defRPr>
            </a:lvl5pPr>
            <a:lvl6pPr marL="25146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6pPr>
            <a:lvl7pPr marL="29718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7pPr>
            <a:lvl8pPr marL="34290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8pPr>
            <a:lvl9pPr marL="3886200" indent="-228600" defTabSz="457200" eaLnBrk="0" fontAlgn="base" hangingPunct="0">
              <a:spcBef>
                <a:spcPts val="600"/>
              </a:spcBef>
              <a:spcAft>
                <a:spcPct val="0"/>
              </a:spcAft>
              <a:buClr>
                <a:schemeClr val="accent1"/>
              </a:buClr>
              <a:buFont typeface="Wingdings 2" panose="05020102010507070707" pitchFamily="18" charset="2"/>
              <a:buChar char=""/>
              <a:defRPr sz="2000">
                <a:solidFill>
                  <a:srgbClr val="595959"/>
                </a:solidFill>
                <a:latin typeface="Calibri" panose="020F0502020204030204" pitchFamily="34" charset="0"/>
              </a:defRPr>
            </a:lvl9pPr>
          </a:lstStyle>
          <a:p>
            <a:pPr>
              <a:spcBef>
                <a:spcPct val="0"/>
              </a:spcBef>
              <a:buClrTx/>
              <a:buFontTx/>
              <a:buNone/>
            </a:pPr>
            <a:r>
              <a:rPr lang="id-ID" dirty="0">
                <a:solidFill>
                  <a:schemeClr val="bg1"/>
                </a:solidFill>
                <a:latin typeface="Aharoni" pitchFamily="2" charset="-79"/>
                <a:cs typeface="Aharoni" pitchFamily="2" charset="-79"/>
              </a:rPr>
              <a:t>NILAI  PERSEPSI,  NILAI  INTERVAL, MUTU  PELAYANAN  DAN  KINERJA  UNIT  PELAYANAN</a:t>
            </a:r>
          </a:p>
        </p:txBody>
      </p:sp>
    </p:spTree>
    <p:extLst>
      <p:ext uri="{BB962C8B-B14F-4D97-AF65-F5344CB8AC3E}">
        <p14:creationId xmlns:p14="http://schemas.microsoft.com/office/powerpoint/2010/main" val="27745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D23705A-6295-4041-ACEE-0F9038C66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graphicFrame>
        <p:nvGraphicFramePr>
          <p:cNvPr id="28" name="Table 27">
            <a:extLst>
              <a:ext uri="{FF2B5EF4-FFF2-40B4-BE49-F238E27FC236}">
                <a16:creationId xmlns:a16="http://schemas.microsoft.com/office/drawing/2014/main" id="{97130092-0645-470C-9E3E-0C4DB5D8347E}"/>
              </a:ext>
            </a:extLst>
          </p:cNvPr>
          <p:cNvGraphicFramePr>
            <a:graphicFrameLocks noGrp="1"/>
          </p:cNvGraphicFramePr>
          <p:nvPr>
            <p:extLst>
              <p:ext uri="{D42A27DB-BD31-4B8C-83A1-F6EECF244321}">
                <p14:modId xmlns:p14="http://schemas.microsoft.com/office/powerpoint/2010/main" val="2838298023"/>
              </p:ext>
            </p:extLst>
          </p:nvPr>
        </p:nvGraphicFramePr>
        <p:xfrm>
          <a:off x="3467100" y="1411445"/>
          <a:ext cx="8512016" cy="5368520"/>
        </p:xfrm>
        <a:graphic>
          <a:graphicData uri="http://schemas.openxmlformats.org/drawingml/2006/table">
            <a:tbl>
              <a:tblPr firstRow="1" bandRow="1">
                <a:tableStyleId>{5C22544A-7EE6-4342-B048-85BDC9FD1C3A}</a:tableStyleId>
              </a:tblPr>
              <a:tblGrid>
                <a:gridCol w="812238">
                  <a:extLst>
                    <a:ext uri="{9D8B030D-6E8A-4147-A177-3AD203B41FA5}">
                      <a16:colId xmlns:a16="http://schemas.microsoft.com/office/drawing/2014/main" val="20000"/>
                    </a:ext>
                  </a:extLst>
                </a:gridCol>
                <a:gridCol w="3443770">
                  <a:extLst>
                    <a:ext uri="{9D8B030D-6E8A-4147-A177-3AD203B41FA5}">
                      <a16:colId xmlns:a16="http://schemas.microsoft.com/office/drawing/2014/main" val="20001"/>
                    </a:ext>
                  </a:extLst>
                </a:gridCol>
                <a:gridCol w="2128004">
                  <a:extLst>
                    <a:ext uri="{9D8B030D-6E8A-4147-A177-3AD203B41FA5}">
                      <a16:colId xmlns:a16="http://schemas.microsoft.com/office/drawing/2014/main" val="20002"/>
                    </a:ext>
                  </a:extLst>
                </a:gridCol>
                <a:gridCol w="2128004">
                  <a:extLst>
                    <a:ext uri="{9D8B030D-6E8A-4147-A177-3AD203B41FA5}">
                      <a16:colId xmlns:a16="http://schemas.microsoft.com/office/drawing/2014/main" val="20003"/>
                    </a:ext>
                  </a:extLst>
                </a:gridCol>
              </a:tblGrid>
              <a:tr h="821453">
                <a:tc>
                  <a:txBody>
                    <a:bodyPr/>
                    <a:lstStyle/>
                    <a:p>
                      <a:pPr algn="ctr">
                        <a:lnSpc>
                          <a:spcPct val="150000"/>
                        </a:lnSpc>
                        <a:spcAft>
                          <a:spcPts val="0"/>
                        </a:spcAft>
                      </a:pPr>
                      <a:r>
                        <a:rPr lang="id-ID" sz="1800" b="1" dirty="0">
                          <a:effectLst/>
                          <a:latin typeface="Arial" panose="020B0604020202020204" pitchFamily="34" charset="0"/>
                          <a:ea typeface="Times New Roman" panose="02020603050405020304" pitchFamily="18" charset="0"/>
                        </a:rPr>
                        <a:t>No</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1800" b="1" dirty="0">
                          <a:effectLst/>
                          <a:latin typeface="Arial" panose="020B0604020202020204" pitchFamily="34" charset="0"/>
                          <a:ea typeface="Times New Roman" panose="02020603050405020304" pitchFamily="18" charset="0"/>
                        </a:rPr>
                        <a:t>UNSUR PELAYANAN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1800" b="1" dirty="0">
                          <a:effectLst/>
                          <a:latin typeface="Arial" panose="020B0604020202020204" pitchFamily="34" charset="0"/>
                          <a:ea typeface="Times New Roman" panose="02020603050405020304" pitchFamily="18" charset="0"/>
                        </a:rPr>
                        <a:t>NILAI RATA – RATA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1800" b="1" dirty="0">
                          <a:effectLst/>
                          <a:latin typeface="Arial" panose="020B0604020202020204" pitchFamily="34" charset="0"/>
                          <a:ea typeface="Times New Roman" panose="02020603050405020304" pitchFamily="18" charset="0"/>
                        </a:rPr>
                        <a:t>MUTU PELAYANAN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5803">
                <a:tc>
                  <a:txBody>
                    <a:bodyPr/>
                    <a:lstStyle/>
                    <a:p>
                      <a:pPr algn="ctr">
                        <a:lnSpc>
                          <a:spcPct val="150000"/>
                        </a:lnSpc>
                        <a:spcAft>
                          <a:spcPts val="0"/>
                        </a:spcAft>
                      </a:pPr>
                      <a:r>
                        <a:rPr lang="id-ID" sz="1400" dirty="0">
                          <a:effectLst/>
                          <a:latin typeface="Arial Black" panose="020B0A04020102020204" pitchFamily="34" charset="0"/>
                          <a:ea typeface="Times New Roman" panose="02020603050405020304" pitchFamily="18" charset="0"/>
                        </a:rPr>
                        <a:t>1</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dirty="0">
                          <a:effectLst/>
                          <a:latin typeface="Arial Black" panose="020B0A04020102020204" pitchFamily="34" charset="0"/>
                          <a:ea typeface="Times New Roman" panose="02020603050405020304" pitchFamily="18" charset="0"/>
                        </a:rPr>
                        <a:t>Unsur Persyaratan (U1)</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3,35</a:t>
                      </a:r>
                    </a:p>
                  </a:txBody>
                  <a:tcPr marL="68580" marR="68580" marT="0" marB="0"/>
                </a:tc>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B</a:t>
                      </a:r>
                      <a:endParaRPr lang="en-US" sz="140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44671">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2</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dirty="0">
                          <a:effectLst/>
                          <a:latin typeface="Arial Black" panose="020B0A04020102020204" pitchFamily="34" charset="0"/>
                          <a:ea typeface="Times New Roman" panose="02020603050405020304" pitchFamily="18" charset="0"/>
                        </a:rPr>
                        <a:t>Unsur Sistem, Mekanisme, dan Prosedur (U2) </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3,43</a:t>
                      </a:r>
                    </a:p>
                  </a:txBody>
                  <a:tcPr marL="68580" marR="68580" marT="0" marB="0"/>
                </a:tc>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B</a:t>
                      </a:r>
                      <a:endParaRPr lang="en-US" sz="140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5803">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3</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dirty="0">
                          <a:effectLst/>
                          <a:latin typeface="Arial Black" panose="020B0A04020102020204" pitchFamily="34" charset="0"/>
                          <a:ea typeface="Times New Roman" panose="02020603050405020304" pitchFamily="18" charset="0"/>
                        </a:rPr>
                        <a:t>Unsur Waktu Penyelesaian (U3)</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3,29</a:t>
                      </a:r>
                    </a:p>
                  </a:txBody>
                  <a:tcPr marL="68580" marR="68580" marT="0" marB="0"/>
                </a:tc>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B</a:t>
                      </a:r>
                      <a:endParaRPr lang="en-US" sz="140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5803">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4</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dirty="0">
                          <a:effectLst/>
                          <a:latin typeface="Arial Black" panose="020B0A04020102020204" pitchFamily="34" charset="0"/>
                          <a:ea typeface="Times New Roman" panose="02020603050405020304" pitchFamily="18" charset="0"/>
                        </a:rPr>
                        <a:t>Unsur Biaya/tarif (U4)</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3,55</a:t>
                      </a:r>
                    </a:p>
                  </a:txBody>
                  <a:tcPr marL="68580" marR="68580" marT="0" marB="0"/>
                </a:tc>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A</a:t>
                      </a:r>
                      <a:endParaRPr lang="en-US" sz="140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44671">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5</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dirty="0">
                          <a:effectLst/>
                          <a:latin typeface="Arial Black" panose="020B0A04020102020204" pitchFamily="34" charset="0"/>
                          <a:ea typeface="Times New Roman" panose="02020603050405020304" pitchFamily="18" charset="0"/>
                        </a:rPr>
                        <a:t>Unsur Produk spesifikasi jenis pelayanan (U5)</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3,32</a:t>
                      </a:r>
                    </a:p>
                  </a:txBody>
                  <a:tcPr marL="68580" marR="68580" marT="0" marB="0"/>
                </a:tc>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B</a:t>
                      </a:r>
                      <a:endParaRPr lang="en-US" sz="140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44671">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6</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dirty="0">
                          <a:effectLst/>
                          <a:latin typeface="Arial Black" panose="020B0A04020102020204" pitchFamily="34" charset="0"/>
                          <a:ea typeface="Times New Roman" panose="02020603050405020304" pitchFamily="18" charset="0"/>
                        </a:rPr>
                        <a:t>Unsur Kompetensi pelaksana (U6)</a:t>
                      </a:r>
                      <a:endParaRPr lang="en-US" sz="14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3,35</a:t>
                      </a:r>
                    </a:p>
                  </a:txBody>
                  <a:tcPr marL="68580" marR="68580" marT="0" marB="0"/>
                </a:tc>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B</a:t>
                      </a:r>
                      <a:endParaRPr lang="en-US" sz="140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65803">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7</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a:effectLst/>
                          <a:latin typeface="Arial Black" panose="020B0A04020102020204" pitchFamily="34" charset="0"/>
                          <a:ea typeface="Times New Roman" panose="02020603050405020304" pitchFamily="18" charset="0"/>
                        </a:rPr>
                        <a:t>Unsur Perilaku pelaksana (U7)</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3,39</a:t>
                      </a:r>
                    </a:p>
                  </a:txBody>
                  <a:tcPr marL="68580" marR="68580" marT="0" marB="0"/>
                </a:tc>
                <a:tc>
                  <a:txBody>
                    <a:bodyPr/>
                    <a:lstStyle/>
                    <a:p>
                      <a:pPr algn="ctr">
                        <a:lnSpc>
                          <a:spcPct val="150000"/>
                        </a:lnSpc>
                        <a:spcAft>
                          <a:spcPts val="0"/>
                        </a:spcAft>
                      </a:pPr>
                      <a:r>
                        <a:rPr lang="id-ID" sz="1400" dirty="0">
                          <a:effectLst/>
                          <a:latin typeface="Arial Black" panose="020B0A04020102020204" pitchFamily="34" charset="0"/>
                          <a:ea typeface="Times New Roman" panose="02020603050405020304" pitchFamily="18" charset="0"/>
                        </a:rPr>
                        <a:t>B</a:t>
                      </a:r>
                      <a:endParaRPr lang="en-US" sz="14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05171">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8</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a:effectLst/>
                          <a:latin typeface="Arial Black" panose="020B0A04020102020204" pitchFamily="34" charset="0"/>
                          <a:ea typeface="Times New Roman" panose="02020603050405020304" pitchFamily="18" charset="0"/>
                        </a:rPr>
                        <a:t>Unsur Sarana Prasarana (U8)</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3,25</a:t>
                      </a:r>
                    </a:p>
                  </a:txBody>
                  <a:tcPr marL="68580" marR="68580" marT="0" marB="0"/>
                </a:tc>
                <a:tc>
                  <a:txBody>
                    <a:bodyPr/>
                    <a:lstStyle/>
                    <a:p>
                      <a:pPr algn="ctr">
                        <a:lnSpc>
                          <a:spcPct val="150000"/>
                        </a:lnSpc>
                        <a:spcAft>
                          <a:spcPts val="0"/>
                        </a:spcAft>
                      </a:pPr>
                      <a:r>
                        <a:rPr lang="id-ID" sz="1400" dirty="0">
                          <a:effectLst/>
                          <a:latin typeface="Arial Black" panose="020B0A04020102020204" pitchFamily="34" charset="0"/>
                          <a:ea typeface="Times New Roman" panose="02020603050405020304" pitchFamily="18" charset="0"/>
                        </a:rPr>
                        <a:t>B</a:t>
                      </a:r>
                      <a:endParaRPr lang="en-US" sz="14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44671">
                <a:tc>
                  <a:txBody>
                    <a:bodyPr/>
                    <a:lstStyle/>
                    <a:p>
                      <a:pPr algn="ctr">
                        <a:lnSpc>
                          <a:spcPct val="150000"/>
                        </a:lnSpc>
                        <a:spcAft>
                          <a:spcPts val="0"/>
                        </a:spcAft>
                      </a:pPr>
                      <a:r>
                        <a:rPr lang="id-ID" sz="1400">
                          <a:effectLst/>
                          <a:latin typeface="Arial Black" panose="020B0A04020102020204" pitchFamily="34" charset="0"/>
                          <a:ea typeface="Times New Roman" panose="02020603050405020304" pitchFamily="18" charset="0"/>
                        </a:rPr>
                        <a:t>9</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50000"/>
                        </a:lnSpc>
                        <a:spcAft>
                          <a:spcPts val="0"/>
                        </a:spcAft>
                      </a:pPr>
                      <a:r>
                        <a:rPr lang="id-ID" sz="1400">
                          <a:effectLst/>
                          <a:latin typeface="Arial Black" panose="020B0A04020102020204" pitchFamily="34" charset="0"/>
                          <a:ea typeface="Times New Roman" panose="02020603050405020304" pitchFamily="18" charset="0"/>
                        </a:rPr>
                        <a:t>Unsur Penanganan pengaduan, saran, dan masukan (U9)</a:t>
                      </a:r>
                      <a:endParaRPr lang="en-US" sz="14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latin typeface="Arial Black" panose="020B0A04020102020204" pitchFamily="34" charset="0"/>
                          <a:ea typeface="Times New Roman" panose="02020603050405020304" pitchFamily="18" charset="0"/>
                        </a:rPr>
                        <a:t>3,71</a:t>
                      </a:r>
                    </a:p>
                  </a:txBody>
                  <a:tcPr marL="68580" marR="68580" marT="0" marB="0"/>
                </a:tc>
                <a:tc>
                  <a:txBody>
                    <a:bodyPr/>
                    <a:lstStyle/>
                    <a:p>
                      <a:pPr algn="ctr">
                        <a:lnSpc>
                          <a:spcPct val="150000"/>
                        </a:lnSpc>
                        <a:spcAft>
                          <a:spcPts val="0"/>
                        </a:spcAft>
                      </a:pPr>
                      <a:r>
                        <a:rPr lang="id-ID" sz="1400" dirty="0">
                          <a:effectLst/>
                          <a:latin typeface="Arial Black" panose="020B0A04020102020204" pitchFamily="34" charset="0"/>
                          <a:ea typeface="Times New Roman" panose="02020603050405020304" pitchFamily="18" charset="0"/>
                        </a:rPr>
                        <a:t>A</a:t>
                      </a:r>
                      <a:endParaRPr lang="en-US" sz="14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50" name="Title 1">
            <a:extLst>
              <a:ext uri="{FF2B5EF4-FFF2-40B4-BE49-F238E27FC236}">
                <a16:creationId xmlns:a16="http://schemas.microsoft.com/office/drawing/2014/main" id="{25C7CA5C-B2AC-4133-8E69-7B16FB2271B2}"/>
              </a:ext>
            </a:extLst>
          </p:cNvPr>
          <p:cNvSpPr txBox="1">
            <a:spLocks/>
          </p:cNvSpPr>
          <p:nvPr/>
        </p:nvSpPr>
        <p:spPr>
          <a:xfrm>
            <a:off x="1600201" y="251551"/>
            <a:ext cx="4171950" cy="839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rPr>
              <a:t>NILAI RATA – RATA </a:t>
            </a:r>
          </a:p>
          <a:p>
            <a:r>
              <a:rPr lang="en-US" sz="2400" b="1" dirty="0">
                <a:solidFill>
                  <a:schemeClr val="bg1"/>
                </a:solidFill>
              </a:rPr>
              <a:t>PER UNSUR PELAYANAN </a:t>
            </a:r>
          </a:p>
        </p:txBody>
      </p:sp>
      <p:grpSp>
        <p:nvGrpSpPr>
          <p:cNvPr id="52" name="Group 51">
            <a:extLst>
              <a:ext uri="{FF2B5EF4-FFF2-40B4-BE49-F238E27FC236}">
                <a16:creationId xmlns:a16="http://schemas.microsoft.com/office/drawing/2014/main" id="{809AA97F-F935-45D9-AD27-C8EA3A3F0646}"/>
              </a:ext>
            </a:extLst>
          </p:cNvPr>
          <p:cNvGrpSpPr/>
          <p:nvPr/>
        </p:nvGrpSpPr>
        <p:grpSpPr>
          <a:xfrm>
            <a:off x="934290" y="2528597"/>
            <a:ext cx="2085136" cy="2719675"/>
            <a:chOff x="5053297" y="3341817"/>
            <a:chExt cx="2085136" cy="2719675"/>
          </a:xfrm>
        </p:grpSpPr>
        <p:sp>
          <p:nvSpPr>
            <p:cNvPr id="55" name="Oval 54">
              <a:extLst>
                <a:ext uri="{FF2B5EF4-FFF2-40B4-BE49-F238E27FC236}">
                  <a16:creationId xmlns:a16="http://schemas.microsoft.com/office/drawing/2014/main" id="{52EBD844-0198-40D2-BE3F-31341518BE86}"/>
                </a:ext>
              </a:extLst>
            </p:cNvPr>
            <p:cNvSpPr/>
            <p:nvPr/>
          </p:nvSpPr>
          <p:spPr>
            <a:xfrm>
              <a:off x="5116695" y="3410346"/>
              <a:ext cx="1950793" cy="195079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6" name="Group 55">
              <a:extLst>
                <a:ext uri="{FF2B5EF4-FFF2-40B4-BE49-F238E27FC236}">
                  <a16:creationId xmlns:a16="http://schemas.microsoft.com/office/drawing/2014/main" id="{D0AC35D4-1302-4047-BE82-D9A2F8446BDA}"/>
                </a:ext>
              </a:extLst>
            </p:cNvPr>
            <p:cNvGrpSpPr/>
            <p:nvPr/>
          </p:nvGrpSpPr>
          <p:grpSpPr>
            <a:xfrm>
              <a:off x="5295030" y="3588480"/>
              <a:ext cx="1605194" cy="2473012"/>
              <a:chOff x="3145556" y="2276871"/>
              <a:chExt cx="2025750" cy="3120934"/>
            </a:xfrm>
          </p:grpSpPr>
          <p:sp>
            <p:nvSpPr>
              <p:cNvPr id="62" name="Freeform 14">
                <a:extLst>
                  <a:ext uri="{FF2B5EF4-FFF2-40B4-BE49-F238E27FC236}">
                    <a16:creationId xmlns:a16="http://schemas.microsoft.com/office/drawing/2014/main" id="{C450735E-5A0E-4D63-B88D-7F292F44AD55}"/>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63" name="Rounded Rectangle 10">
                <a:extLst>
                  <a:ext uri="{FF2B5EF4-FFF2-40B4-BE49-F238E27FC236}">
                    <a16:creationId xmlns:a16="http://schemas.microsoft.com/office/drawing/2014/main" id="{B37A26DE-BFCA-474E-9537-BE440AB12467}"/>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Rounded Rectangle 10">
                <a:extLst>
                  <a:ext uri="{FF2B5EF4-FFF2-40B4-BE49-F238E27FC236}">
                    <a16:creationId xmlns:a16="http://schemas.microsoft.com/office/drawing/2014/main" id="{40E67A27-69DC-46E4-AE9A-CDA1DE095579}"/>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65" name="Straight Connector 64">
                <a:extLst>
                  <a:ext uri="{FF2B5EF4-FFF2-40B4-BE49-F238E27FC236}">
                    <a16:creationId xmlns:a16="http://schemas.microsoft.com/office/drawing/2014/main" id="{D7B6722C-C545-4473-BEA2-3F8A02E5104D}"/>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16AC5B-34F6-4CA4-971A-23D78886F419}"/>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E57F9E-75E8-46BA-A53C-5AA71EA25D23}"/>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8D2182-FD82-4ADC-8B24-F16995F50F59}"/>
                  </a:ext>
                </a:extLst>
              </p:cNvPr>
              <p:cNvGrpSpPr/>
              <p:nvPr/>
            </p:nvGrpSpPr>
            <p:grpSpPr>
              <a:xfrm>
                <a:off x="3962028" y="3275459"/>
                <a:ext cx="397074" cy="288031"/>
                <a:chOff x="3981078" y="3284984"/>
                <a:chExt cx="397074" cy="288031"/>
              </a:xfrm>
            </p:grpSpPr>
            <p:sp>
              <p:nvSpPr>
                <p:cNvPr id="69" name="Rounded Rectangle 65">
                  <a:extLst>
                    <a:ext uri="{FF2B5EF4-FFF2-40B4-BE49-F238E27FC236}">
                      <a16:creationId xmlns:a16="http://schemas.microsoft.com/office/drawing/2014/main" id="{8A59BBD3-A3CD-4D8B-A8A0-129D21B0C7B4}"/>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Rounded Rectangle 66">
                  <a:extLst>
                    <a:ext uri="{FF2B5EF4-FFF2-40B4-BE49-F238E27FC236}">
                      <a16:creationId xmlns:a16="http://schemas.microsoft.com/office/drawing/2014/main" id="{DA9C757E-8920-43DE-81F8-33D692D34D77}"/>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Rounded Rectangle 67">
                  <a:extLst>
                    <a:ext uri="{FF2B5EF4-FFF2-40B4-BE49-F238E27FC236}">
                      <a16:creationId xmlns:a16="http://schemas.microsoft.com/office/drawing/2014/main" id="{DFF3E239-27B0-4F5A-B8BD-3A2B7A62BC99}"/>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57" name="Oval 56">
              <a:extLst>
                <a:ext uri="{FF2B5EF4-FFF2-40B4-BE49-F238E27FC236}">
                  <a16:creationId xmlns:a16="http://schemas.microsoft.com/office/drawing/2014/main" id="{9D291D2F-A2FB-48A6-8CD0-1DE6FC53B144}"/>
                </a:ext>
              </a:extLst>
            </p:cNvPr>
            <p:cNvSpPr/>
            <p:nvPr/>
          </p:nvSpPr>
          <p:spPr>
            <a:xfrm>
              <a:off x="6026680" y="3341817"/>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57">
              <a:extLst>
                <a:ext uri="{FF2B5EF4-FFF2-40B4-BE49-F238E27FC236}">
                  <a16:creationId xmlns:a16="http://schemas.microsoft.com/office/drawing/2014/main" id="{FC2E95F2-ACD9-4835-A90F-65AE4CB02500}"/>
                </a:ext>
              </a:extLst>
            </p:cNvPr>
            <p:cNvSpPr/>
            <p:nvPr/>
          </p:nvSpPr>
          <p:spPr>
            <a:xfrm>
              <a:off x="6996542"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Oval 58">
              <a:extLst>
                <a:ext uri="{FF2B5EF4-FFF2-40B4-BE49-F238E27FC236}">
                  <a16:creationId xmlns:a16="http://schemas.microsoft.com/office/drawing/2014/main" id="{A04D102A-B756-4AA1-886F-92187640302B}"/>
                </a:ext>
              </a:extLst>
            </p:cNvPr>
            <p:cNvSpPr/>
            <p:nvPr/>
          </p:nvSpPr>
          <p:spPr>
            <a:xfrm>
              <a:off x="5053297"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0" name="Oval 59">
              <a:extLst>
                <a:ext uri="{FF2B5EF4-FFF2-40B4-BE49-F238E27FC236}">
                  <a16:creationId xmlns:a16="http://schemas.microsoft.com/office/drawing/2014/main" id="{02F08A75-5458-4874-A13B-4E6AA469A023}"/>
                </a:ext>
              </a:extLst>
            </p:cNvPr>
            <p:cNvSpPr/>
            <p:nvPr/>
          </p:nvSpPr>
          <p:spPr>
            <a:xfrm>
              <a:off x="6770105"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60">
              <a:extLst>
                <a:ext uri="{FF2B5EF4-FFF2-40B4-BE49-F238E27FC236}">
                  <a16:creationId xmlns:a16="http://schemas.microsoft.com/office/drawing/2014/main" id="{638B617B-47D0-46AF-9D6F-57F435D1277C}"/>
                </a:ext>
              </a:extLst>
            </p:cNvPr>
            <p:cNvSpPr/>
            <p:nvPr/>
          </p:nvSpPr>
          <p:spPr>
            <a:xfrm>
              <a:off x="5299560"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315971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283E90-5C3E-4539-B798-00E9BC2B347D}"/>
              </a:ext>
            </a:extLst>
          </p:cNvPr>
          <p:cNvSpPr/>
          <p:nvPr/>
        </p:nvSpPr>
        <p:spPr>
          <a:xfrm>
            <a:off x="3610903" y="1577831"/>
            <a:ext cx="8467724" cy="5113644"/>
          </a:xfrm>
          <a:prstGeom prst="rect">
            <a:avLst/>
          </a:prstGeom>
        </p:spPr>
        <p:txBody>
          <a:bodyPr wrap="square">
            <a:spAutoFit/>
          </a:bodyPr>
          <a:lstStyle/>
          <a:p>
            <a:pPr indent="457200" algn="just">
              <a:lnSpc>
                <a:spcPct val="150000"/>
              </a:lnSpc>
              <a:spcAft>
                <a:spcPts val="0"/>
              </a:spcAft>
            </a:pPr>
            <a:r>
              <a:rPr lang="fi-FI" sz="2000" b="1" dirty="0">
                <a:ea typeface="Times New Roman" panose="02020603050405020304" pitchFamily="18" charset="0"/>
              </a:rPr>
              <a:t>Nilai indeks unit pelayanan dihitung dengan dikalikan penimbang 0,</a:t>
            </a:r>
            <a:r>
              <a:rPr lang="id-ID" sz="2000" b="1" dirty="0">
                <a:ea typeface="Times New Roman" panose="02020603050405020304" pitchFamily="18" charset="0"/>
              </a:rPr>
              <a:t>11</a:t>
            </a:r>
            <a:r>
              <a:rPr lang="fi-FI" sz="2000" b="1" dirty="0">
                <a:ea typeface="Times New Roman" panose="02020603050405020304" pitchFamily="18" charset="0"/>
              </a:rPr>
              <a:t> sehingga diperoleh hasil sebagai berikut (3,</a:t>
            </a:r>
            <a:r>
              <a:rPr lang="id-ID" sz="2000" b="1" dirty="0">
                <a:ea typeface="Times New Roman" panose="02020603050405020304" pitchFamily="18" charset="0"/>
              </a:rPr>
              <a:t>3</a:t>
            </a:r>
            <a:r>
              <a:rPr lang="en-US" sz="2000" b="1" dirty="0">
                <a:ea typeface="Times New Roman" panose="02020603050405020304" pitchFamily="18" charset="0"/>
              </a:rPr>
              <a:t>5</a:t>
            </a:r>
            <a:r>
              <a:rPr lang="fi-FI" sz="2000" b="1" dirty="0">
                <a:ea typeface="Times New Roman" panose="02020603050405020304" pitchFamily="18" charset="0"/>
              </a:rPr>
              <a:t>x0,</a:t>
            </a:r>
            <a:r>
              <a:rPr lang="id-ID" sz="2000" b="1" dirty="0">
                <a:ea typeface="Times New Roman" panose="02020603050405020304" pitchFamily="18" charset="0"/>
              </a:rPr>
              <a:t>1</a:t>
            </a:r>
            <a:r>
              <a:rPr lang="fi-FI" sz="2000" b="1" dirty="0">
                <a:ea typeface="Times New Roman" panose="02020603050405020304" pitchFamily="18" charset="0"/>
              </a:rPr>
              <a:t>1) + (</a:t>
            </a:r>
            <a:r>
              <a:rPr lang="id-ID" sz="2000" b="1" dirty="0">
                <a:ea typeface="Times New Roman" panose="02020603050405020304" pitchFamily="18" charset="0"/>
              </a:rPr>
              <a:t>3,</a:t>
            </a:r>
            <a:r>
              <a:rPr lang="en-US" sz="2000" b="1" dirty="0">
                <a:ea typeface="Times New Roman" panose="02020603050405020304" pitchFamily="18" charset="0"/>
              </a:rPr>
              <a:t>43</a:t>
            </a:r>
            <a:r>
              <a:rPr lang="fi-FI" sz="2000" b="1" dirty="0">
                <a:ea typeface="Times New Roman" panose="02020603050405020304" pitchFamily="18" charset="0"/>
              </a:rPr>
              <a:t>x0,</a:t>
            </a:r>
            <a:r>
              <a:rPr lang="id-ID" sz="2000" b="1" dirty="0">
                <a:ea typeface="Times New Roman" panose="02020603050405020304" pitchFamily="18" charset="0"/>
              </a:rPr>
              <a:t>1</a:t>
            </a:r>
            <a:r>
              <a:rPr lang="fi-FI" sz="2000" b="1" dirty="0">
                <a:ea typeface="Times New Roman" panose="02020603050405020304" pitchFamily="18" charset="0"/>
              </a:rPr>
              <a:t>1) + (</a:t>
            </a:r>
            <a:r>
              <a:rPr lang="id-ID" sz="2000" b="1" dirty="0">
                <a:ea typeface="Times New Roman" panose="02020603050405020304" pitchFamily="18" charset="0"/>
              </a:rPr>
              <a:t>3,2</a:t>
            </a:r>
            <a:r>
              <a:rPr lang="en-US" sz="2000" b="1" dirty="0">
                <a:ea typeface="Times New Roman" panose="02020603050405020304" pitchFamily="18" charset="0"/>
              </a:rPr>
              <a:t>9</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(3,</a:t>
            </a:r>
            <a:r>
              <a:rPr lang="en-US" sz="2000" b="1" dirty="0">
                <a:ea typeface="Times New Roman" panose="02020603050405020304" pitchFamily="18" charset="0"/>
              </a:rPr>
              <a:t>5</a:t>
            </a:r>
            <a:r>
              <a:rPr lang="id-ID" sz="2000" b="1" dirty="0">
                <a:ea typeface="Times New Roman" panose="02020603050405020304" pitchFamily="18" charset="0"/>
              </a:rPr>
              <a:t>5</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a:t>
            </a:r>
            <a:r>
              <a:rPr lang="id-ID" sz="2000" b="1" dirty="0">
                <a:ea typeface="Times New Roman" panose="02020603050405020304" pitchFamily="18" charset="0"/>
              </a:rPr>
              <a:t>3,32</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(3,</a:t>
            </a:r>
            <a:r>
              <a:rPr lang="id-ID" sz="2000" b="1" dirty="0">
                <a:ea typeface="Times New Roman" panose="02020603050405020304" pitchFamily="18" charset="0"/>
              </a:rPr>
              <a:t>3</a:t>
            </a:r>
            <a:r>
              <a:rPr lang="en-US" sz="2000" b="1" dirty="0">
                <a:ea typeface="Times New Roman" panose="02020603050405020304" pitchFamily="18" charset="0"/>
              </a:rPr>
              <a:t>5</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(3,</a:t>
            </a:r>
            <a:r>
              <a:rPr lang="id-ID" sz="2000" b="1" dirty="0">
                <a:ea typeface="Times New Roman" panose="02020603050405020304" pitchFamily="18" charset="0"/>
              </a:rPr>
              <a:t>3</a:t>
            </a:r>
            <a:r>
              <a:rPr lang="en-US" sz="2000" b="1" dirty="0">
                <a:ea typeface="Times New Roman" panose="02020603050405020304" pitchFamily="18" charset="0"/>
              </a:rPr>
              <a:t>9</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a:t>
            </a:r>
            <a:r>
              <a:rPr lang="id-ID" sz="2000" b="1" dirty="0">
                <a:ea typeface="Times New Roman" panose="02020603050405020304" pitchFamily="18" charset="0"/>
              </a:rPr>
              <a:t>3,25</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(3,</a:t>
            </a:r>
            <a:r>
              <a:rPr lang="en-US" sz="2000" b="1" dirty="0">
                <a:ea typeface="Times New Roman" panose="02020603050405020304" pitchFamily="18" charset="0"/>
              </a:rPr>
              <a:t>71</a:t>
            </a:r>
            <a:r>
              <a:rPr lang="fi-FI" sz="2000" b="1" dirty="0">
                <a:ea typeface="Times New Roman" panose="02020603050405020304" pitchFamily="18" charset="0"/>
              </a:rPr>
              <a:t>x0,</a:t>
            </a:r>
            <a:r>
              <a:rPr lang="id-ID" sz="2000" b="1" dirty="0">
                <a:ea typeface="Times New Roman" panose="02020603050405020304" pitchFamily="18" charset="0"/>
              </a:rPr>
              <a:t>11</a:t>
            </a:r>
            <a:r>
              <a:rPr lang="fi-FI" sz="2000" b="1" dirty="0">
                <a:ea typeface="Times New Roman" panose="02020603050405020304" pitchFamily="18" charset="0"/>
              </a:rPr>
              <a:t>) = 3,</a:t>
            </a:r>
            <a:r>
              <a:rPr lang="id-ID" sz="2000" b="1" dirty="0">
                <a:ea typeface="Times New Roman" panose="02020603050405020304" pitchFamily="18" charset="0"/>
              </a:rPr>
              <a:t>371</a:t>
            </a:r>
            <a:r>
              <a:rPr lang="en-US" sz="2000" b="1" dirty="0">
                <a:ea typeface="Times New Roman" panose="02020603050405020304" pitchFamily="18" charset="0"/>
              </a:rPr>
              <a:t>68</a:t>
            </a:r>
          </a:p>
          <a:p>
            <a:pPr indent="457200" algn="just">
              <a:lnSpc>
                <a:spcPct val="150000"/>
              </a:lnSpc>
              <a:spcAft>
                <a:spcPts val="0"/>
              </a:spcAft>
            </a:pPr>
            <a:r>
              <a:rPr lang="id-ID" sz="2000" b="1" dirty="0">
                <a:ea typeface="Times New Roman" panose="02020603050405020304" pitchFamily="18" charset="0"/>
              </a:rPr>
              <a:t>Sehingga diketahui nilai indeks layanan Penempatan Tenaga Kerja  adalah 3,371. Nilai IKM setelah dikonversi adalah Nilai IKM Setelah dikonversi adalah Nilai Indeks x Nilai Dasar. Dalam survei ini diperoleh Nilai IKM setelah dikonversi sebagai berikut : </a:t>
            </a:r>
            <a:endParaRPr lang="en-US" sz="2000" b="1" dirty="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id-ID" sz="2000" b="1" dirty="0">
                <a:ea typeface="Times New Roman" panose="02020603050405020304" pitchFamily="18" charset="0"/>
              </a:rPr>
              <a:t>Nilai IKM Setelah dikonversi = 3,371</a:t>
            </a:r>
            <a:r>
              <a:rPr lang="en-US" sz="2000" b="1" dirty="0">
                <a:ea typeface="Times New Roman" panose="02020603050405020304" pitchFamily="18" charset="0"/>
              </a:rPr>
              <a:t>68</a:t>
            </a:r>
            <a:r>
              <a:rPr lang="id-ID" sz="2000" b="1" dirty="0">
                <a:ea typeface="Times New Roman" panose="02020603050405020304" pitchFamily="18" charset="0"/>
              </a:rPr>
              <a:t> x 25 = 84,2</a:t>
            </a:r>
            <a:r>
              <a:rPr lang="en-US" sz="2000" b="1" dirty="0">
                <a:ea typeface="Times New Roman" panose="02020603050405020304" pitchFamily="18" charset="0"/>
              </a:rPr>
              <a:t>919</a:t>
            </a:r>
          </a:p>
          <a:p>
            <a:pPr marL="342900" lvl="0" indent="-342900" algn="just">
              <a:lnSpc>
                <a:spcPct val="150000"/>
              </a:lnSpc>
              <a:spcAft>
                <a:spcPts val="0"/>
              </a:spcAft>
              <a:buFont typeface="Wingdings" panose="05000000000000000000" pitchFamily="2" charset="2"/>
              <a:buChar char=""/>
            </a:pPr>
            <a:r>
              <a:rPr lang="id-ID" sz="2000" b="1" dirty="0">
                <a:ea typeface="Times New Roman" panose="02020603050405020304" pitchFamily="18" charset="0"/>
              </a:rPr>
              <a:t>Mutu Pelayanan = B</a:t>
            </a:r>
            <a:endParaRPr lang="en-US" sz="2000" b="1" dirty="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id-ID" sz="2000" b="1" dirty="0">
                <a:ea typeface="Times New Roman" panose="02020603050405020304" pitchFamily="18" charset="0"/>
              </a:rPr>
              <a:t>Kinerja Unit Pelayanan = Baik atau PUAS</a:t>
            </a:r>
            <a:endParaRPr lang="en-US" sz="2000" b="1" dirty="0">
              <a:effectLst/>
              <a:ea typeface="Times New Roman" panose="02020603050405020304" pitchFamily="18" charset="0"/>
            </a:endParaRPr>
          </a:p>
        </p:txBody>
      </p:sp>
      <p:pic>
        <p:nvPicPr>
          <p:cNvPr id="7" name="Picture 6">
            <a:extLst>
              <a:ext uri="{FF2B5EF4-FFF2-40B4-BE49-F238E27FC236}">
                <a16:creationId xmlns:a16="http://schemas.microsoft.com/office/drawing/2014/main" id="{2CB9013E-3FCF-4CDC-8AA4-BD7973E51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8" name="Rectangle 7">
            <a:extLst>
              <a:ext uri="{FF2B5EF4-FFF2-40B4-BE49-F238E27FC236}">
                <a16:creationId xmlns:a16="http://schemas.microsoft.com/office/drawing/2014/main" id="{516B8EB2-C792-4697-A5B4-F4E9DCF989F4}"/>
              </a:ext>
            </a:extLst>
          </p:cNvPr>
          <p:cNvSpPr/>
          <p:nvPr/>
        </p:nvSpPr>
        <p:spPr>
          <a:xfrm>
            <a:off x="247650" y="443945"/>
            <a:ext cx="6726506" cy="430887"/>
          </a:xfrm>
          <a:prstGeom prst="rect">
            <a:avLst/>
          </a:prstGeom>
        </p:spPr>
        <p:txBody>
          <a:bodyPr wrap="square" lIns="0" tIns="0" rIns="0" bIns="0">
            <a:spAutoFit/>
          </a:bodyPr>
          <a:lstStyle/>
          <a:p>
            <a:pPr lvl="0" algn="ctr">
              <a:defRPr/>
            </a:pPr>
            <a:r>
              <a:rPr lang="en-US" sz="2800" b="1" dirty="0">
                <a:solidFill>
                  <a:schemeClr val="bg1"/>
                </a:solidFill>
                <a:latin typeface="Segoe UI" panose="020B0502040204020203" pitchFamily="34" charset="0"/>
                <a:cs typeface="Segoe UI" panose="020B0502040204020203" pitchFamily="34" charset="0"/>
              </a:rPr>
              <a:t>POTENSI YANG DIMILIKI</a:t>
            </a:r>
          </a:p>
        </p:txBody>
      </p:sp>
      <p:grpSp>
        <p:nvGrpSpPr>
          <p:cNvPr id="9" name="Group 8">
            <a:extLst>
              <a:ext uri="{FF2B5EF4-FFF2-40B4-BE49-F238E27FC236}">
                <a16:creationId xmlns:a16="http://schemas.microsoft.com/office/drawing/2014/main" id="{DA032C39-033A-41DD-9C26-4CB24CBF7D6D}"/>
              </a:ext>
            </a:extLst>
          </p:cNvPr>
          <p:cNvGrpSpPr/>
          <p:nvPr/>
        </p:nvGrpSpPr>
        <p:grpSpPr>
          <a:xfrm>
            <a:off x="1026069" y="2660419"/>
            <a:ext cx="1677221" cy="2948467"/>
            <a:chOff x="9072979" y="1762840"/>
            <a:chExt cx="2304012" cy="4050333"/>
          </a:xfrm>
        </p:grpSpPr>
        <p:grpSp>
          <p:nvGrpSpPr>
            <p:cNvPr id="10" name="Group 20">
              <a:extLst>
                <a:ext uri="{FF2B5EF4-FFF2-40B4-BE49-F238E27FC236}">
                  <a16:creationId xmlns:a16="http://schemas.microsoft.com/office/drawing/2014/main" id="{AB43BA2C-0261-4C80-89C9-EB62C3827458}"/>
                </a:ext>
              </a:extLst>
            </p:cNvPr>
            <p:cNvGrpSpPr/>
            <p:nvPr/>
          </p:nvGrpSpPr>
          <p:grpSpPr>
            <a:xfrm>
              <a:off x="9072979" y="1762840"/>
              <a:ext cx="2304012" cy="4050333"/>
              <a:chOff x="445712" y="1449040"/>
              <a:chExt cx="2113018" cy="3924176"/>
            </a:xfrm>
          </p:grpSpPr>
          <p:sp>
            <p:nvSpPr>
              <p:cNvPr id="20" name="Rounded Rectangle 21">
                <a:extLst>
                  <a:ext uri="{FF2B5EF4-FFF2-40B4-BE49-F238E27FC236}">
                    <a16:creationId xmlns:a16="http://schemas.microsoft.com/office/drawing/2014/main" id="{CFDAA724-D6DE-454E-868A-F80798E07F0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22">
                <a:extLst>
                  <a:ext uri="{FF2B5EF4-FFF2-40B4-BE49-F238E27FC236}">
                    <a16:creationId xmlns:a16="http://schemas.microsoft.com/office/drawing/2014/main" id="{5AD9EF6A-25BA-45D7-B745-359571EE771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2" name="Group 23">
                <a:extLst>
                  <a:ext uri="{FF2B5EF4-FFF2-40B4-BE49-F238E27FC236}">
                    <a16:creationId xmlns:a16="http://schemas.microsoft.com/office/drawing/2014/main" id="{9699700F-5DDC-4530-ADB3-186B764A779B}"/>
                  </a:ext>
                </a:extLst>
              </p:cNvPr>
              <p:cNvGrpSpPr/>
              <p:nvPr userDrawn="1"/>
            </p:nvGrpSpPr>
            <p:grpSpPr>
              <a:xfrm>
                <a:off x="1407705" y="5045834"/>
                <a:ext cx="211967" cy="211967"/>
                <a:chOff x="1549420" y="5712364"/>
                <a:chExt cx="312583" cy="312583"/>
              </a:xfrm>
            </p:grpSpPr>
            <p:sp>
              <p:nvSpPr>
                <p:cNvPr id="23" name="Oval 24">
                  <a:extLst>
                    <a:ext uri="{FF2B5EF4-FFF2-40B4-BE49-F238E27FC236}">
                      <a16:creationId xmlns:a16="http://schemas.microsoft.com/office/drawing/2014/main" id="{E008406A-03E9-4A12-A453-9B9EEE095AF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ounded Rectangle 25">
                  <a:extLst>
                    <a:ext uri="{FF2B5EF4-FFF2-40B4-BE49-F238E27FC236}">
                      <a16:creationId xmlns:a16="http://schemas.microsoft.com/office/drawing/2014/main" id="{CCC7ECF9-7CED-43E8-B737-6DA801F89DC5}"/>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1" name="그룹 51">
              <a:extLst>
                <a:ext uri="{FF2B5EF4-FFF2-40B4-BE49-F238E27FC236}">
                  <a16:creationId xmlns:a16="http://schemas.microsoft.com/office/drawing/2014/main" id="{C191EE66-41E6-43C7-BDE6-A51CC82B0275}"/>
                </a:ext>
              </a:extLst>
            </p:cNvPr>
            <p:cNvGrpSpPr/>
            <p:nvPr/>
          </p:nvGrpSpPr>
          <p:grpSpPr>
            <a:xfrm>
              <a:off x="9185736" y="2100750"/>
              <a:ext cx="2059604" cy="3271537"/>
              <a:chOff x="9185736" y="2341500"/>
              <a:chExt cx="2059604" cy="2995618"/>
            </a:xfrm>
          </p:grpSpPr>
          <p:sp>
            <p:nvSpPr>
              <p:cNvPr id="12" name="Rectangle 11">
                <a:extLst>
                  <a:ext uri="{FF2B5EF4-FFF2-40B4-BE49-F238E27FC236}">
                    <a16:creationId xmlns:a16="http://schemas.microsoft.com/office/drawing/2014/main" id="{4E0402CC-2DE6-46AF-A565-B285295F4DBB}"/>
                  </a:ext>
                </a:extLst>
              </p:cNvPr>
              <p:cNvSpPr/>
              <p:nvPr/>
            </p:nvSpPr>
            <p:spPr>
              <a:xfrm>
                <a:off x="9185736" y="2341500"/>
                <a:ext cx="2059604" cy="748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3" name="Rectangle 12">
                <a:extLst>
                  <a:ext uri="{FF2B5EF4-FFF2-40B4-BE49-F238E27FC236}">
                    <a16:creationId xmlns:a16="http://schemas.microsoft.com/office/drawing/2014/main" id="{B2E72EBA-EB5B-49A2-ACCC-21519852D808}"/>
                  </a:ext>
                </a:extLst>
              </p:cNvPr>
              <p:cNvSpPr/>
              <p:nvPr/>
            </p:nvSpPr>
            <p:spPr>
              <a:xfrm>
                <a:off x="9185736" y="3090447"/>
                <a:ext cx="2059604" cy="748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Rectangle 13">
                <a:extLst>
                  <a:ext uri="{FF2B5EF4-FFF2-40B4-BE49-F238E27FC236}">
                    <a16:creationId xmlns:a16="http://schemas.microsoft.com/office/drawing/2014/main" id="{5EB1F4BD-F2FD-47D8-9D6E-A2B131B8CD64}"/>
                  </a:ext>
                </a:extLst>
              </p:cNvPr>
              <p:cNvSpPr/>
              <p:nvPr/>
            </p:nvSpPr>
            <p:spPr>
              <a:xfrm>
                <a:off x="9185736" y="3839240"/>
                <a:ext cx="2059604" cy="748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ectangle 14">
                <a:extLst>
                  <a:ext uri="{FF2B5EF4-FFF2-40B4-BE49-F238E27FC236}">
                    <a16:creationId xmlns:a16="http://schemas.microsoft.com/office/drawing/2014/main" id="{527BE3F6-A996-44A4-A6AC-B036B246125A}"/>
                  </a:ext>
                </a:extLst>
              </p:cNvPr>
              <p:cNvSpPr/>
              <p:nvPr/>
            </p:nvSpPr>
            <p:spPr>
              <a:xfrm>
                <a:off x="9185736" y="4588171"/>
                <a:ext cx="2059604" cy="748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TextBox 15">
                <a:extLst>
                  <a:ext uri="{FF2B5EF4-FFF2-40B4-BE49-F238E27FC236}">
                    <a16:creationId xmlns:a16="http://schemas.microsoft.com/office/drawing/2014/main" id="{F4EAFF53-C198-4709-8A1B-69EAC6E5ECBE}"/>
                  </a:ext>
                </a:extLst>
              </p:cNvPr>
              <p:cNvSpPr txBox="1"/>
              <p:nvPr/>
            </p:nvSpPr>
            <p:spPr>
              <a:xfrm>
                <a:off x="9587067" y="2539891"/>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17" name="TextBox 16">
                <a:extLst>
                  <a:ext uri="{FF2B5EF4-FFF2-40B4-BE49-F238E27FC236}">
                    <a16:creationId xmlns:a16="http://schemas.microsoft.com/office/drawing/2014/main" id="{9E4E97DA-44EA-4BDF-A9B9-158308EFCFCB}"/>
                  </a:ext>
                </a:extLst>
              </p:cNvPr>
              <p:cNvSpPr txBox="1"/>
              <p:nvPr/>
            </p:nvSpPr>
            <p:spPr>
              <a:xfrm>
                <a:off x="9587067" y="4782496"/>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D</a:t>
                </a:r>
                <a:endParaRPr lang="ko-KR" altLang="en-US" sz="1200" b="1" dirty="0">
                  <a:solidFill>
                    <a:schemeClr val="bg1"/>
                  </a:solidFill>
                  <a:cs typeface="Arial" pitchFamily="34" charset="0"/>
                </a:endParaRPr>
              </a:p>
            </p:txBody>
          </p:sp>
          <p:sp>
            <p:nvSpPr>
              <p:cNvPr id="18" name="TextBox 17">
                <a:extLst>
                  <a:ext uri="{FF2B5EF4-FFF2-40B4-BE49-F238E27FC236}">
                    <a16:creationId xmlns:a16="http://schemas.microsoft.com/office/drawing/2014/main" id="{D628635C-9AF0-4071-AB78-099AC44DF80F}"/>
                  </a:ext>
                </a:extLst>
              </p:cNvPr>
              <p:cNvSpPr txBox="1"/>
              <p:nvPr/>
            </p:nvSpPr>
            <p:spPr>
              <a:xfrm>
                <a:off x="9587067" y="3288838"/>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B</a:t>
                </a:r>
                <a:endParaRPr lang="ko-KR" altLang="en-US" sz="1200" b="1" dirty="0">
                  <a:solidFill>
                    <a:schemeClr val="bg1"/>
                  </a:solidFill>
                  <a:cs typeface="Arial" pitchFamily="34" charset="0"/>
                </a:endParaRPr>
              </a:p>
            </p:txBody>
          </p:sp>
          <p:sp>
            <p:nvSpPr>
              <p:cNvPr id="19" name="TextBox 18">
                <a:extLst>
                  <a:ext uri="{FF2B5EF4-FFF2-40B4-BE49-F238E27FC236}">
                    <a16:creationId xmlns:a16="http://schemas.microsoft.com/office/drawing/2014/main" id="{311336AF-329F-4BB7-AC09-3B5735975606}"/>
                  </a:ext>
                </a:extLst>
              </p:cNvPr>
              <p:cNvSpPr txBox="1"/>
              <p:nvPr/>
            </p:nvSpPr>
            <p:spPr>
              <a:xfrm>
                <a:off x="9587067" y="4037631"/>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C</a:t>
                </a:r>
                <a:endParaRPr lang="ko-KR" altLang="en-US" sz="1200" b="1" dirty="0">
                  <a:solidFill>
                    <a:schemeClr val="bg1"/>
                  </a:solidFill>
                  <a:cs typeface="Arial" pitchFamily="34" charset="0"/>
                </a:endParaRPr>
              </a:p>
            </p:txBody>
          </p:sp>
        </p:grpSp>
      </p:grpSp>
    </p:spTree>
    <p:extLst>
      <p:ext uri="{BB962C8B-B14F-4D97-AF65-F5344CB8AC3E}">
        <p14:creationId xmlns:p14="http://schemas.microsoft.com/office/powerpoint/2010/main" val="366867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5">
            <a:extLst>
              <a:ext uri="{FF2B5EF4-FFF2-40B4-BE49-F238E27FC236}">
                <a16:creationId xmlns:a16="http://schemas.microsoft.com/office/drawing/2014/main" id="{C57D2DFC-8D22-43FA-9A2E-952BFE91E249}"/>
              </a:ext>
            </a:extLst>
          </p:cNvPr>
          <p:cNvGrpSpPr/>
          <p:nvPr/>
        </p:nvGrpSpPr>
        <p:grpSpPr>
          <a:xfrm>
            <a:off x="-2094" y="1428752"/>
            <a:ext cx="4936347" cy="4133456"/>
            <a:chOff x="-1055696" y="2044537"/>
            <a:chExt cx="4432238" cy="3425858"/>
          </a:xfrm>
        </p:grpSpPr>
        <p:grpSp>
          <p:nvGrpSpPr>
            <p:cNvPr id="4" name="Group 3">
              <a:extLst>
                <a:ext uri="{FF2B5EF4-FFF2-40B4-BE49-F238E27FC236}">
                  <a16:creationId xmlns:a16="http://schemas.microsoft.com/office/drawing/2014/main" id="{AD584247-EE71-4EFE-82ED-406BA6FFBDD7}"/>
                </a:ext>
              </a:extLst>
            </p:cNvPr>
            <p:cNvGrpSpPr/>
            <p:nvPr/>
          </p:nvGrpSpPr>
          <p:grpSpPr>
            <a:xfrm>
              <a:off x="-1055696" y="2044537"/>
              <a:ext cx="3499766" cy="3326432"/>
              <a:chOff x="-1871725" y="2199669"/>
              <a:chExt cx="11368790" cy="3326432"/>
            </a:xfrm>
          </p:grpSpPr>
          <p:sp>
            <p:nvSpPr>
              <p:cNvPr id="12" name="Rectangle 11">
                <a:extLst>
                  <a:ext uri="{FF2B5EF4-FFF2-40B4-BE49-F238E27FC236}">
                    <a16:creationId xmlns:a16="http://schemas.microsoft.com/office/drawing/2014/main" id="{9D71A62A-FCC4-4FBF-81B2-0B8EB4993870}"/>
                  </a:ext>
                </a:extLst>
              </p:cNvPr>
              <p:cNvSpPr/>
              <p:nvPr/>
            </p:nvSpPr>
            <p:spPr>
              <a:xfrm>
                <a:off x="-1871725" y="4918315"/>
                <a:ext cx="10903188" cy="60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F0775C9B-88FB-4E8D-80EF-3D88821D7956}"/>
                  </a:ext>
                </a:extLst>
              </p:cNvPr>
              <p:cNvSpPr/>
              <p:nvPr/>
            </p:nvSpPr>
            <p:spPr>
              <a:xfrm>
                <a:off x="-1871725" y="3481255"/>
                <a:ext cx="10961554" cy="60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3C383128-548F-4A6C-8101-484EB98A07FE}"/>
                  </a:ext>
                </a:extLst>
              </p:cNvPr>
              <p:cNvSpPr/>
              <p:nvPr/>
            </p:nvSpPr>
            <p:spPr>
              <a:xfrm>
                <a:off x="-1865617" y="4188752"/>
                <a:ext cx="10903188" cy="607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41C6002A-FA65-4E67-9984-3F13CFECA4DE}"/>
                  </a:ext>
                </a:extLst>
              </p:cNvPr>
              <p:cNvSpPr/>
              <p:nvPr/>
            </p:nvSpPr>
            <p:spPr>
              <a:xfrm>
                <a:off x="-1865617" y="2199669"/>
                <a:ext cx="11362682" cy="1193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 name="Group 4">
              <a:extLst>
                <a:ext uri="{FF2B5EF4-FFF2-40B4-BE49-F238E27FC236}">
                  <a16:creationId xmlns:a16="http://schemas.microsoft.com/office/drawing/2014/main" id="{ACB26A09-E3BF-4913-9013-87B8C77111D2}"/>
                </a:ext>
              </a:extLst>
            </p:cNvPr>
            <p:cNvGrpSpPr/>
            <p:nvPr/>
          </p:nvGrpSpPr>
          <p:grpSpPr>
            <a:xfrm>
              <a:off x="1067768" y="2086677"/>
              <a:ext cx="2308774" cy="3383718"/>
              <a:chOff x="803167" y="2132857"/>
              <a:chExt cx="2308774" cy="3383718"/>
            </a:xfrm>
          </p:grpSpPr>
          <p:sp>
            <p:nvSpPr>
              <p:cNvPr id="8" name="Rectangle 7">
                <a:extLst>
                  <a:ext uri="{FF2B5EF4-FFF2-40B4-BE49-F238E27FC236}">
                    <a16:creationId xmlns:a16="http://schemas.microsoft.com/office/drawing/2014/main" id="{F8B7DB1F-534F-48A9-BC71-979719F2C566}"/>
                  </a:ext>
                </a:extLst>
              </p:cNvPr>
              <p:cNvSpPr/>
              <p:nvPr/>
            </p:nvSpPr>
            <p:spPr>
              <a:xfrm>
                <a:off x="1389195" y="4894802"/>
                <a:ext cx="1154259" cy="621773"/>
              </a:xfrm>
              <a:prstGeom prst="rect">
                <a:avLst/>
              </a:prstGeom>
              <a:solidFill>
                <a:schemeClr val="accent4"/>
              </a:solidFill>
              <a:ln>
                <a:noFill/>
              </a:ln>
              <a:scene3d>
                <a:camera prst="isometricLeftDown">
                  <a:rot lat="900002" lon="2700000" rev="0"/>
                </a:camera>
                <a:lightRig rig="balanced" dir="t"/>
              </a:scene3d>
              <a:sp3d extrusionH="36195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6">
                <a:extLst>
                  <a:ext uri="{FF2B5EF4-FFF2-40B4-BE49-F238E27FC236}">
                    <a16:creationId xmlns:a16="http://schemas.microsoft.com/office/drawing/2014/main" id="{10B5CF60-0C2A-43B7-A0FC-7DC44AC3FFFF}"/>
                  </a:ext>
                </a:extLst>
              </p:cNvPr>
              <p:cNvSpPr/>
              <p:nvPr/>
            </p:nvSpPr>
            <p:spPr>
              <a:xfrm>
                <a:off x="1392015" y="4163774"/>
                <a:ext cx="1154259" cy="621773"/>
              </a:xfrm>
              <a:prstGeom prst="rect">
                <a:avLst/>
              </a:prstGeom>
              <a:solidFill>
                <a:schemeClr val="accent3"/>
              </a:solidFill>
              <a:ln>
                <a:noFill/>
              </a:ln>
              <a:scene3d>
                <a:camera prst="isometricLeftDown">
                  <a:rot lat="900002" lon="2700000" rev="0"/>
                </a:camera>
                <a:lightRig rig="balanced" dir="t"/>
              </a:scene3d>
              <a:sp3d extrusionH="36195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a:extLst>
                  <a:ext uri="{FF2B5EF4-FFF2-40B4-BE49-F238E27FC236}">
                    <a16:creationId xmlns:a16="http://schemas.microsoft.com/office/drawing/2014/main" id="{80B640EB-6B40-4E97-8143-5B33C2E8E3A8}"/>
                  </a:ext>
                </a:extLst>
              </p:cNvPr>
              <p:cNvSpPr/>
              <p:nvPr/>
            </p:nvSpPr>
            <p:spPr>
              <a:xfrm>
                <a:off x="1391075" y="3456689"/>
                <a:ext cx="1154259" cy="621773"/>
              </a:xfrm>
              <a:prstGeom prst="rect">
                <a:avLst/>
              </a:prstGeom>
              <a:solidFill>
                <a:schemeClr val="accent2"/>
              </a:solidFill>
              <a:ln>
                <a:noFill/>
              </a:ln>
              <a:scene3d>
                <a:camera prst="isometricLeftDown">
                  <a:rot lat="900002" lon="2700000" rev="0"/>
                </a:camera>
                <a:lightRig rig="balanced" dir="t"/>
              </a:scene3d>
              <a:sp3d extrusionH="36195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Up Arrow 6">
                <a:extLst>
                  <a:ext uri="{FF2B5EF4-FFF2-40B4-BE49-F238E27FC236}">
                    <a16:creationId xmlns:a16="http://schemas.microsoft.com/office/drawing/2014/main" id="{EEB86301-2570-4959-96CA-12A4B1202665}"/>
                  </a:ext>
                </a:extLst>
              </p:cNvPr>
              <p:cNvSpPr/>
              <p:nvPr/>
            </p:nvSpPr>
            <p:spPr>
              <a:xfrm>
                <a:off x="803167" y="2132857"/>
                <a:ext cx="2308774" cy="1151386"/>
              </a:xfrm>
              <a:prstGeom prst="upArrow">
                <a:avLst>
                  <a:gd name="adj1" fmla="val 50000"/>
                  <a:gd name="adj2" fmla="val 52264"/>
                </a:avLst>
              </a:prstGeom>
              <a:solidFill>
                <a:schemeClr val="accent1"/>
              </a:solidFill>
              <a:ln>
                <a:noFill/>
              </a:ln>
              <a:scene3d>
                <a:camera prst="isometricLeftDown">
                  <a:rot lat="900002" lon="2700000" rev="0"/>
                </a:camera>
                <a:lightRig rig="balanced" dir="t"/>
              </a:scene3d>
              <a:sp3d extrusionH="36195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sp>
        <p:nvSpPr>
          <p:cNvPr id="14" name="TextBox 13">
            <a:extLst>
              <a:ext uri="{FF2B5EF4-FFF2-40B4-BE49-F238E27FC236}">
                <a16:creationId xmlns:a16="http://schemas.microsoft.com/office/drawing/2014/main" id="{7C5B2486-A693-4E55-9EE2-F5E4A827C7B0}"/>
              </a:ext>
            </a:extLst>
          </p:cNvPr>
          <p:cNvSpPr txBox="1"/>
          <p:nvPr/>
        </p:nvSpPr>
        <p:spPr>
          <a:xfrm>
            <a:off x="1330247" y="2058086"/>
            <a:ext cx="1314784" cy="338554"/>
          </a:xfrm>
          <a:prstGeom prst="rect">
            <a:avLst/>
          </a:prstGeom>
          <a:no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01 </a:t>
            </a:r>
            <a:endParaRPr lang="ko-KR" altLang="en-US" sz="1600" b="1" dirty="0">
              <a:solidFill>
                <a:schemeClr val="bg1"/>
              </a:solidFill>
            </a:endParaRPr>
          </a:p>
        </p:txBody>
      </p:sp>
      <p:sp>
        <p:nvSpPr>
          <p:cNvPr id="15" name="TextBox 14">
            <a:extLst>
              <a:ext uri="{FF2B5EF4-FFF2-40B4-BE49-F238E27FC236}">
                <a16:creationId xmlns:a16="http://schemas.microsoft.com/office/drawing/2014/main" id="{55D227EB-DB79-4DC7-A030-A3A1D296570C}"/>
              </a:ext>
            </a:extLst>
          </p:cNvPr>
          <p:cNvSpPr txBox="1"/>
          <p:nvPr/>
        </p:nvSpPr>
        <p:spPr>
          <a:xfrm>
            <a:off x="1359525" y="3171852"/>
            <a:ext cx="1257075" cy="338554"/>
          </a:xfrm>
          <a:prstGeom prst="rect">
            <a:avLst/>
          </a:prstGeom>
          <a:no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04</a:t>
            </a:r>
            <a:endParaRPr lang="ko-KR" altLang="en-US" sz="1600" b="1" dirty="0">
              <a:solidFill>
                <a:schemeClr val="bg1"/>
              </a:solidFill>
            </a:endParaRPr>
          </a:p>
        </p:txBody>
      </p:sp>
      <p:sp>
        <p:nvSpPr>
          <p:cNvPr id="16" name="TextBox 15">
            <a:extLst>
              <a:ext uri="{FF2B5EF4-FFF2-40B4-BE49-F238E27FC236}">
                <a16:creationId xmlns:a16="http://schemas.microsoft.com/office/drawing/2014/main" id="{AB49EBC2-6989-48B2-A99D-AFA17881935D}"/>
              </a:ext>
            </a:extLst>
          </p:cNvPr>
          <p:cNvSpPr txBox="1"/>
          <p:nvPr/>
        </p:nvSpPr>
        <p:spPr>
          <a:xfrm>
            <a:off x="1330247" y="4048190"/>
            <a:ext cx="1314784" cy="338554"/>
          </a:xfrm>
          <a:prstGeom prst="rect">
            <a:avLst/>
          </a:prstGeom>
          <a:no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03 </a:t>
            </a:r>
            <a:endParaRPr lang="ko-KR" altLang="en-US" sz="1600" b="1" dirty="0">
              <a:solidFill>
                <a:schemeClr val="bg1"/>
              </a:solidFill>
            </a:endParaRPr>
          </a:p>
        </p:txBody>
      </p:sp>
      <p:sp>
        <p:nvSpPr>
          <p:cNvPr id="17" name="TextBox 16">
            <a:extLst>
              <a:ext uri="{FF2B5EF4-FFF2-40B4-BE49-F238E27FC236}">
                <a16:creationId xmlns:a16="http://schemas.microsoft.com/office/drawing/2014/main" id="{FE676E4F-B987-47AD-A691-A9577571D478}"/>
              </a:ext>
            </a:extLst>
          </p:cNvPr>
          <p:cNvSpPr txBox="1"/>
          <p:nvPr/>
        </p:nvSpPr>
        <p:spPr>
          <a:xfrm>
            <a:off x="1330247" y="4915998"/>
            <a:ext cx="1314784" cy="338554"/>
          </a:xfrm>
          <a:prstGeom prst="rect">
            <a:avLst/>
          </a:prstGeom>
          <a:no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04 </a:t>
            </a:r>
            <a:endParaRPr lang="ko-KR" altLang="en-US" sz="1600" b="1" dirty="0">
              <a:solidFill>
                <a:schemeClr val="bg1"/>
              </a:solidFill>
            </a:endParaRPr>
          </a:p>
        </p:txBody>
      </p:sp>
      <p:sp>
        <p:nvSpPr>
          <p:cNvPr id="18" name="TextBox 17">
            <a:extLst>
              <a:ext uri="{FF2B5EF4-FFF2-40B4-BE49-F238E27FC236}">
                <a16:creationId xmlns:a16="http://schemas.microsoft.com/office/drawing/2014/main" id="{230BFDEC-EC14-4FBE-97D3-2386BD320C2E}"/>
              </a:ext>
            </a:extLst>
          </p:cNvPr>
          <p:cNvSpPr txBox="1"/>
          <p:nvPr/>
        </p:nvSpPr>
        <p:spPr>
          <a:xfrm>
            <a:off x="5068086" y="1606979"/>
            <a:ext cx="798993" cy="584775"/>
          </a:xfrm>
          <a:prstGeom prst="rect">
            <a:avLst/>
          </a:prstGeom>
          <a:noFill/>
        </p:spPr>
        <p:txBody>
          <a:bodyPr wrap="square" rtlCol="0" anchor="ctr">
            <a:spAutoFit/>
          </a:bodyPr>
          <a:lstStyle/>
          <a:p>
            <a:r>
              <a:rPr lang="en-US" altLang="ko-KR" sz="3200" b="1" dirty="0">
                <a:solidFill>
                  <a:schemeClr val="accent1"/>
                </a:solidFill>
              </a:rPr>
              <a:t>01</a:t>
            </a:r>
            <a:endParaRPr lang="en-US" altLang="ko-KR" sz="1400" b="1" dirty="0">
              <a:solidFill>
                <a:schemeClr val="accent1"/>
              </a:solidFill>
            </a:endParaRPr>
          </a:p>
        </p:txBody>
      </p:sp>
      <p:sp>
        <p:nvSpPr>
          <p:cNvPr id="19" name="TextBox 18">
            <a:extLst>
              <a:ext uri="{FF2B5EF4-FFF2-40B4-BE49-F238E27FC236}">
                <a16:creationId xmlns:a16="http://schemas.microsoft.com/office/drawing/2014/main" id="{C96F8C89-EAB5-444F-A155-C6F9598FCDD7}"/>
              </a:ext>
            </a:extLst>
          </p:cNvPr>
          <p:cNvSpPr txBox="1"/>
          <p:nvPr/>
        </p:nvSpPr>
        <p:spPr>
          <a:xfrm>
            <a:off x="6096000" y="1625760"/>
            <a:ext cx="5848350" cy="612925"/>
          </a:xfrm>
          <a:prstGeom prst="rect">
            <a:avLst/>
          </a:prstGeom>
          <a:noFill/>
        </p:spPr>
        <p:txBody>
          <a:bodyPr wrap="square" rtlCol="0" anchor="ctr">
            <a:spAutoFit/>
          </a:bodyPr>
          <a:lstStyle/>
          <a:p>
            <a:pPr lvl="0" algn="just">
              <a:lnSpc>
                <a:spcPct val="150000"/>
              </a:lnSpc>
              <a:spcAft>
                <a:spcPts val="0"/>
              </a:spcAft>
            </a:pPr>
            <a:r>
              <a:rPr lang="id-ID" sz="1200" b="1" dirty="0">
                <a:latin typeface="Arial" panose="020B0604020202020204" pitchFamily="34" charset="0"/>
                <a:ea typeface="Times New Roman" panose="02020603050405020304" pitchFamily="18" charset="0"/>
              </a:rPr>
              <a:t>Layanan Tenaga Kerja memiliki nilai rata – rata unsur layanan sebesar </a:t>
            </a:r>
            <a:r>
              <a:rPr lang="fi-FI" sz="1200" b="1" dirty="0">
                <a:latin typeface="Arial" panose="020B0604020202020204" pitchFamily="34" charset="0"/>
                <a:ea typeface="Times New Roman" panose="02020603050405020304" pitchFamily="18" charset="0"/>
              </a:rPr>
              <a:t>3</a:t>
            </a:r>
            <a:r>
              <a:rPr lang="id-ID" sz="1200" b="1" dirty="0">
                <a:latin typeface="Arial" panose="020B0604020202020204" pitchFamily="34" charset="0"/>
                <a:ea typeface="Times New Roman" panose="02020603050405020304" pitchFamily="18" charset="0"/>
              </a:rPr>
              <a:t>,371 yang berarti secara rata – rata memiliki tingkat layanan konversi BAIK.  </a:t>
            </a:r>
            <a:endParaRPr lang="en-US" sz="1200" b="1" dirty="0">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8FB4D731-A351-4C69-8B06-6973EFF8E040}"/>
              </a:ext>
            </a:extLst>
          </p:cNvPr>
          <p:cNvSpPr txBox="1"/>
          <p:nvPr/>
        </p:nvSpPr>
        <p:spPr>
          <a:xfrm>
            <a:off x="5068086" y="2890630"/>
            <a:ext cx="798993" cy="584775"/>
          </a:xfrm>
          <a:prstGeom prst="rect">
            <a:avLst/>
          </a:prstGeom>
          <a:noFill/>
        </p:spPr>
        <p:txBody>
          <a:bodyPr wrap="square" rtlCol="0" anchor="ctr">
            <a:spAutoFit/>
          </a:bodyPr>
          <a:lstStyle/>
          <a:p>
            <a:r>
              <a:rPr lang="en-US" altLang="ko-KR" sz="3200" b="1" dirty="0">
                <a:solidFill>
                  <a:schemeClr val="accent2"/>
                </a:solidFill>
              </a:rPr>
              <a:t>02</a:t>
            </a:r>
            <a:endParaRPr lang="en-US" altLang="ko-KR" sz="1400" b="1" dirty="0">
              <a:solidFill>
                <a:schemeClr val="accent2"/>
              </a:solidFill>
            </a:endParaRPr>
          </a:p>
        </p:txBody>
      </p:sp>
      <p:sp>
        <p:nvSpPr>
          <p:cNvPr id="21" name="TextBox 20">
            <a:extLst>
              <a:ext uri="{FF2B5EF4-FFF2-40B4-BE49-F238E27FC236}">
                <a16:creationId xmlns:a16="http://schemas.microsoft.com/office/drawing/2014/main" id="{BF9110B3-785E-406C-A95F-1F2D4FBB1D43}"/>
              </a:ext>
            </a:extLst>
          </p:cNvPr>
          <p:cNvSpPr txBox="1"/>
          <p:nvPr/>
        </p:nvSpPr>
        <p:spPr>
          <a:xfrm>
            <a:off x="6096000" y="3015055"/>
            <a:ext cx="5848350" cy="335926"/>
          </a:xfrm>
          <a:prstGeom prst="rect">
            <a:avLst/>
          </a:prstGeom>
          <a:noFill/>
        </p:spPr>
        <p:txBody>
          <a:bodyPr wrap="square" rtlCol="0" anchor="ctr">
            <a:spAutoFit/>
          </a:bodyPr>
          <a:lstStyle/>
          <a:p>
            <a:pPr lvl="0" algn="just">
              <a:lnSpc>
                <a:spcPct val="150000"/>
              </a:lnSpc>
              <a:spcAft>
                <a:spcPts val="0"/>
              </a:spcAft>
            </a:pPr>
            <a:r>
              <a:rPr lang="id-ID" sz="1200" b="1" dirty="0">
                <a:latin typeface="Arial" panose="020B0604020202020204" pitchFamily="34" charset="0"/>
                <a:ea typeface="Times New Roman" panose="02020603050405020304" pitchFamily="18" charset="0"/>
              </a:rPr>
              <a:t>TIDAK ADA satu pun unsur layanan yang dinilai Kurang Baik atau Tidak Baik. </a:t>
            </a:r>
            <a:endParaRPr lang="en-US" sz="1200" b="1" dirty="0">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512823D2-D334-4322-8680-582EB86E1CB9}"/>
              </a:ext>
            </a:extLst>
          </p:cNvPr>
          <p:cNvSpPr txBox="1"/>
          <p:nvPr/>
        </p:nvSpPr>
        <p:spPr>
          <a:xfrm>
            <a:off x="5068086" y="3759189"/>
            <a:ext cx="798993" cy="584775"/>
          </a:xfrm>
          <a:prstGeom prst="rect">
            <a:avLst/>
          </a:prstGeom>
          <a:noFill/>
        </p:spPr>
        <p:txBody>
          <a:bodyPr wrap="square" rtlCol="0" anchor="ctr">
            <a:spAutoFit/>
          </a:bodyPr>
          <a:lstStyle/>
          <a:p>
            <a:r>
              <a:rPr lang="en-US" altLang="ko-KR" sz="3200" b="1" dirty="0">
                <a:solidFill>
                  <a:schemeClr val="accent3"/>
                </a:solidFill>
              </a:rPr>
              <a:t>03</a:t>
            </a:r>
            <a:endParaRPr lang="en-US" altLang="ko-KR" sz="1400" b="1" dirty="0">
              <a:solidFill>
                <a:schemeClr val="accent3"/>
              </a:solidFill>
            </a:endParaRPr>
          </a:p>
        </p:txBody>
      </p:sp>
      <p:sp>
        <p:nvSpPr>
          <p:cNvPr id="23" name="TextBox 22">
            <a:extLst>
              <a:ext uri="{FF2B5EF4-FFF2-40B4-BE49-F238E27FC236}">
                <a16:creationId xmlns:a16="http://schemas.microsoft.com/office/drawing/2014/main" id="{901D4578-9832-4641-84BA-8E831E45D9CC}"/>
              </a:ext>
            </a:extLst>
          </p:cNvPr>
          <p:cNvSpPr txBox="1"/>
          <p:nvPr/>
        </p:nvSpPr>
        <p:spPr>
          <a:xfrm>
            <a:off x="6096000" y="3544314"/>
            <a:ext cx="5848350" cy="1166923"/>
          </a:xfrm>
          <a:prstGeom prst="rect">
            <a:avLst/>
          </a:prstGeom>
          <a:noFill/>
        </p:spPr>
        <p:txBody>
          <a:bodyPr wrap="square" rtlCol="0" anchor="ctr">
            <a:spAutoFit/>
          </a:bodyPr>
          <a:lstStyle/>
          <a:p>
            <a:pPr algn="just">
              <a:lnSpc>
                <a:spcPct val="150000"/>
              </a:lnSpc>
            </a:pPr>
            <a:r>
              <a:rPr lang="id-ID" sz="1200" b="1" dirty="0">
                <a:latin typeface="Arial" panose="020B0604020202020204" pitchFamily="34" charset="0"/>
                <a:ea typeface="Times New Roman" panose="02020603050405020304" pitchFamily="18" charset="0"/>
              </a:rPr>
              <a:t>Unsur Layanan Penempatan Tenaga Kerja yang memiliki nilai paling tinggi adalah </a:t>
            </a:r>
            <a:r>
              <a:rPr lang="en-US" sz="1200" b="1" dirty="0" err="1">
                <a:latin typeface="Arial" panose="020B0604020202020204" pitchFamily="34" charset="0"/>
                <a:ea typeface="Times New Roman" panose="02020603050405020304" pitchFamily="18" charset="0"/>
              </a:rPr>
              <a:t>Unsur</a:t>
            </a:r>
            <a:r>
              <a:rPr lang="en-US" sz="1200" b="1" dirty="0">
                <a:latin typeface="Arial" panose="020B0604020202020204" pitchFamily="34" charset="0"/>
                <a:ea typeface="Times New Roman" panose="02020603050405020304" pitchFamily="18" charset="0"/>
              </a:rPr>
              <a:t> </a:t>
            </a:r>
            <a:r>
              <a:rPr lang="en-US" sz="1200" b="1" dirty="0" err="1">
                <a:latin typeface="Arial" panose="020B0604020202020204" pitchFamily="34" charset="0"/>
                <a:ea typeface="Times New Roman" panose="02020603050405020304" pitchFamily="18" charset="0"/>
              </a:rPr>
              <a:t>Pengaduan</a:t>
            </a:r>
            <a:r>
              <a:rPr lang="id-ID" sz="1200" b="1" dirty="0">
                <a:latin typeface="Arial" panose="020B0604020202020204" pitchFamily="34" charset="0"/>
                <a:ea typeface="Times New Roman" panose="02020603050405020304" pitchFamily="18" charset="0"/>
              </a:rPr>
              <a:t> (U</a:t>
            </a:r>
            <a:r>
              <a:rPr lang="en-US" sz="1200" b="1" dirty="0">
                <a:latin typeface="Arial" panose="020B0604020202020204" pitchFamily="34" charset="0"/>
                <a:ea typeface="Times New Roman" panose="02020603050405020304" pitchFamily="18" charset="0"/>
              </a:rPr>
              <a:t>9</a:t>
            </a:r>
            <a:r>
              <a:rPr lang="id-ID" sz="1200" b="1" dirty="0">
                <a:latin typeface="Arial" panose="020B0604020202020204" pitchFamily="34" charset="0"/>
                <a:ea typeface="Times New Roman" panose="02020603050405020304" pitchFamily="18" charset="0"/>
              </a:rPr>
              <a:t>) dengan nilai indeks 3,7</a:t>
            </a:r>
            <a:r>
              <a:rPr lang="en-US" sz="1200" b="1" dirty="0">
                <a:latin typeface="Arial" panose="020B0604020202020204" pitchFamily="34" charset="0"/>
                <a:ea typeface="Times New Roman" panose="02020603050405020304" pitchFamily="18" charset="0"/>
              </a:rPr>
              <a:t>1</a:t>
            </a:r>
            <a:r>
              <a:rPr lang="id-ID" sz="1200" b="1" dirty="0">
                <a:latin typeface="Arial" panose="020B0604020202020204" pitchFamily="34" charset="0"/>
                <a:ea typeface="Times New Roman" panose="02020603050405020304" pitchFamily="18" charset="0"/>
              </a:rPr>
              <a:t> atau SANGAT BAIK. </a:t>
            </a:r>
            <a:r>
              <a:rPr lang="en-US" sz="1200" b="1" dirty="0">
                <a:latin typeface="Arial" panose="020B0604020202020204" pitchFamily="34" charset="0"/>
                <a:ea typeface="Times New Roman" panose="02020603050405020304" pitchFamily="18" charset="0"/>
              </a:rPr>
              <a:t>A</a:t>
            </a:r>
            <a:r>
              <a:rPr lang="id-ID" sz="1200" b="1" dirty="0">
                <a:latin typeface="Arial" panose="020B0604020202020204" pitchFamily="34" charset="0"/>
                <a:ea typeface="Times New Roman" panose="02020603050405020304" pitchFamily="18" charset="0"/>
              </a:rPr>
              <a:t>rti</a:t>
            </a:r>
            <a:r>
              <a:rPr lang="en-US" sz="1200" b="1" dirty="0" err="1">
                <a:latin typeface="Arial" panose="020B0604020202020204" pitchFamily="34" charset="0"/>
                <a:ea typeface="Times New Roman" panose="02020603050405020304" pitchFamily="18" charset="0"/>
              </a:rPr>
              <a:t>nya</a:t>
            </a:r>
            <a:r>
              <a:rPr lang="id-ID" sz="1200" b="1" dirty="0">
                <a:latin typeface="Arial" panose="020B0604020202020204" pitchFamily="34" charset="0"/>
                <a:ea typeface="Times New Roman" panose="02020603050405020304" pitchFamily="18" charset="0"/>
              </a:rPr>
              <a:t> tata cara pelaksanaan pengaduan dan tindak lanjut dinilai SANGAT BAIK.    </a:t>
            </a:r>
            <a:endParaRPr lang="en-US" sz="1200" b="1" dirty="0">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78904FCA-28FA-414A-A311-89981DC85207}"/>
              </a:ext>
            </a:extLst>
          </p:cNvPr>
          <p:cNvSpPr txBox="1"/>
          <p:nvPr/>
        </p:nvSpPr>
        <p:spPr>
          <a:xfrm>
            <a:off x="5068086" y="4780145"/>
            <a:ext cx="798993" cy="584775"/>
          </a:xfrm>
          <a:prstGeom prst="rect">
            <a:avLst/>
          </a:prstGeom>
          <a:noFill/>
        </p:spPr>
        <p:txBody>
          <a:bodyPr wrap="square" rtlCol="0" anchor="ctr">
            <a:spAutoFit/>
          </a:bodyPr>
          <a:lstStyle/>
          <a:p>
            <a:r>
              <a:rPr lang="en-US" altLang="ko-KR" sz="3200" b="1" dirty="0">
                <a:solidFill>
                  <a:schemeClr val="accent4"/>
                </a:solidFill>
              </a:rPr>
              <a:t>04</a:t>
            </a:r>
            <a:endParaRPr lang="en-US" altLang="ko-KR" sz="1400" b="1" dirty="0">
              <a:solidFill>
                <a:schemeClr val="accent4"/>
              </a:solidFill>
            </a:endParaRPr>
          </a:p>
        </p:txBody>
      </p:sp>
      <p:sp>
        <p:nvSpPr>
          <p:cNvPr id="25" name="TextBox 24">
            <a:extLst>
              <a:ext uri="{FF2B5EF4-FFF2-40B4-BE49-F238E27FC236}">
                <a16:creationId xmlns:a16="http://schemas.microsoft.com/office/drawing/2014/main" id="{351FC6DE-EE58-4F12-8824-89E5066B4A21}"/>
              </a:ext>
            </a:extLst>
          </p:cNvPr>
          <p:cNvSpPr txBox="1"/>
          <p:nvPr/>
        </p:nvSpPr>
        <p:spPr>
          <a:xfrm>
            <a:off x="6096000" y="4750920"/>
            <a:ext cx="5848350" cy="1997919"/>
          </a:xfrm>
          <a:prstGeom prst="rect">
            <a:avLst/>
          </a:prstGeom>
          <a:noFill/>
        </p:spPr>
        <p:txBody>
          <a:bodyPr wrap="square" rtlCol="0" anchor="ctr">
            <a:spAutoFit/>
          </a:bodyPr>
          <a:lstStyle/>
          <a:p>
            <a:pPr algn="just">
              <a:lnSpc>
                <a:spcPct val="150000"/>
              </a:lnSpc>
            </a:pPr>
            <a:r>
              <a:rPr lang="id-ID" sz="1200" b="1" dirty="0">
                <a:latin typeface="Arial" panose="020B0604020202020204" pitchFamily="34" charset="0"/>
                <a:ea typeface="Times New Roman" panose="02020603050405020304" pitchFamily="18" charset="0"/>
              </a:rPr>
              <a:t>Unsur pelayanan lain yang juga dinilai SANGAT BAIK adalah unsur Penanganan pengaduan, saran, dan masukan (U</a:t>
            </a:r>
            <a:r>
              <a:rPr lang="en-US" sz="1200" b="1" dirty="0">
                <a:latin typeface="Arial" panose="020B0604020202020204" pitchFamily="34" charset="0"/>
                <a:ea typeface="Times New Roman" panose="02020603050405020304" pitchFamily="18" charset="0"/>
              </a:rPr>
              <a:t>4</a:t>
            </a:r>
            <a:r>
              <a:rPr lang="id-ID" sz="1200" b="1" dirty="0">
                <a:latin typeface="Arial" panose="020B0604020202020204" pitchFamily="34" charset="0"/>
                <a:ea typeface="Times New Roman" panose="02020603050405020304" pitchFamily="18" charset="0"/>
              </a:rPr>
              <a:t>) dengan nilai indeks 3,</a:t>
            </a:r>
            <a:r>
              <a:rPr lang="en-US" sz="1200" b="1" dirty="0">
                <a:latin typeface="Arial" panose="020B0604020202020204" pitchFamily="34" charset="0"/>
                <a:ea typeface="Times New Roman" panose="02020603050405020304" pitchFamily="18" charset="0"/>
              </a:rPr>
              <a:t>55. </a:t>
            </a:r>
            <a:r>
              <a:rPr lang="id-ID" sz="1200" b="1" dirty="0">
                <a:latin typeface="Arial" panose="020B0604020202020204" pitchFamily="34" charset="0"/>
                <a:ea typeface="Times New Roman" panose="02020603050405020304" pitchFamily="18" charset="0"/>
              </a:rPr>
              <a:t>Artinya ongkos yang dikenakan penerima layanan dalam mengurus dan/atau memperoleh pelayanan dari penyelenggara yang besarnya ditetapkan berdasarkan kesepakatan antara penyelenggara dan masyarakat. Jika memang gratis berarti benar – benar gratis, maka tidak ada pungutan liar </a:t>
            </a:r>
            <a:endParaRPr lang="en-US" sz="1200" b="1" dirty="0">
              <a:latin typeface="Arial" panose="020B0604020202020204" pitchFamily="34" charset="0"/>
              <a:ea typeface="Times New Roman" panose="02020603050405020304" pitchFamily="18" charset="0"/>
            </a:endParaRPr>
          </a:p>
          <a:p>
            <a:pPr algn="just">
              <a:lnSpc>
                <a:spcPct val="150000"/>
              </a:lnSpc>
            </a:pPr>
            <a:r>
              <a:rPr lang="en-US" sz="1200" b="1" dirty="0">
                <a:latin typeface="Arial" panose="020B0604020202020204" pitchFamily="34" charset="0"/>
                <a:ea typeface="Times New Roman" panose="02020603050405020304" pitchFamily="18" charset="0"/>
              </a:rPr>
              <a:t>                    </a:t>
            </a:r>
            <a:r>
              <a:rPr lang="id-ID" sz="1200" b="1" dirty="0">
                <a:latin typeface="Arial" panose="020B0604020202020204" pitchFamily="34" charset="0"/>
                <a:ea typeface="Times New Roman" panose="02020603050405020304" pitchFamily="18" charset="0"/>
              </a:rPr>
              <a:t>kepada pengguna layanan.</a:t>
            </a:r>
            <a:endParaRPr lang="en-US" sz="1200" b="1" dirty="0">
              <a:latin typeface="Times New Roman" panose="02020603050405020304" pitchFamily="18" charset="0"/>
              <a:ea typeface="Times New Roman" panose="02020603050405020304" pitchFamily="18" charset="0"/>
            </a:endParaRPr>
          </a:p>
        </p:txBody>
      </p:sp>
      <p:pic>
        <p:nvPicPr>
          <p:cNvPr id="28" name="Picture 27">
            <a:extLst>
              <a:ext uri="{FF2B5EF4-FFF2-40B4-BE49-F238E27FC236}">
                <a16:creationId xmlns:a16="http://schemas.microsoft.com/office/drawing/2014/main" id="{F5791ECF-D6A7-4367-81E7-0A582A1FA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29" name="Rectangle 28">
            <a:extLst>
              <a:ext uri="{FF2B5EF4-FFF2-40B4-BE49-F238E27FC236}">
                <a16:creationId xmlns:a16="http://schemas.microsoft.com/office/drawing/2014/main" id="{9CF1F0F5-D7A3-4BC0-9262-6CEFFE747A92}"/>
              </a:ext>
            </a:extLst>
          </p:cNvPr>
          <p:cNvSpPr/>
          <p:nvPr/>
        </p:nvSpPr>
        <p:spPr>
          <a:xfrm>
            <a:off x="247650" y="443945"/>
            <a:ext cx="6726506" cy="430887"/>
          </a:xfrm>
          <a:prstGeom prst="rect">
            <a:avLst/>
          </a:prstGeom>
        </p:spPr>
        <p:txBody>
          <a:bodyPr wrap="square" lIns="0" tIns="0" rIns="0" bIns="0">
            <a:spAutoFit/>
          </a:bodyPr>
          <a:lstStyle/>
          <a:p>
            <a:pPr lvl="0" algn="ctr">
              <a:defRPr/>
            </a:pPr>
            <a:r>
              <a:rPr lang="en-US" sz="2800" b="1" dirty="0">
                <a:solidFill>
                  <a:schemeClr val="bg1"/>
                </a:solidFill>
                <a:latin typeface="Segoe UI" panose="020B0502040204020203" pitchFamily="34" charset="0"/>
                <a:cs typeface="Segoe UI" panose="020B0502040204020203" pitchFamily="34" charset="0"/>
              </a:rPr>
              <a:t>ANALISIS</a:t>
            </a:r>
          </a:p>
        </p:txBody>
      </p:sp>
    </p:spTree>
    <p:extLst>
      <p:ext uri="{BB962C8B-B14F-4D97-AF65-F5344CB8AC3E}">
        <p14:creationId xmlns:p14="http://schemas.microsoft.com/office/powerpoint/2010/main" val="156035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5">
            <a:extLst>
              <a:ext uri="{FF2B5EF4-FFF2-40B4-BE49-F238E27FC236}">
                <a16:creationId xmlns:a16="http://schemas.microsoft.com/office/drawing/2014/main" id="{C57D2DFC-8D22-43FA-9A2E-952BFE91E249}"/>
              </a:ext>
            </a:extLst>
          </p:cNvPr>
          <p:cNvGrpSpPr/>
          <p:nvPr/>
        </p:nvGrpSpPr>
        <p:grpSpPr>
          <a:xfrm>
            <a:off x="0" y="1426835"/>
            <a:ext cx="4936347" cy="4133456"/>
            <a:chOff x="-1055696" y="2044537"/>
            <a:chExt cx="4432238" cy="3425858"/>
          </a:xfrm>
        </p:grpSpPr>
        <p:grpSp>
          <p:nvGrpSpPr>
            <p:cNvPr id="4" name="Group 3">
              <a:extLst>
                <a:ext uri="{FF2B5EF4-FFF2-40B4-BE49-F238E27FC236}">
                  <a16:creationId xmlns:a16="http://schemas.microsoft.com/office/drawing/2014/main" id="{AD584247-EE71-4EFE-82ED-406BA6FFBDD7}"/>
                </a:ext>
              </a:extLst>
            </p:cNvPr>
            <p:cNvGrpSpPr/>
            <p:nvPr/>
          </p:nvGrpSpPr>
          <p:grpSpPr>
            <a:xfrm>
              <a:off x="-1055696" y="2044537"/>
              <a:ext cx="3499766" cy="3326432"/>
              <a:chOff x="-1871725" y="2199669"/>
              <a:chExt cx="11368790" cy="3326432"/>
            </a:xfrm>
          </p:grpSpPr>
          <p:sp>
            <p:nvSpPr>
              <p:cNvPr id="12" name="Rectangle 11">
                <a:extLst>
                  <a:ext uri="{FF2B5EF4-FFF2-40B4-BE49-F238E27FC236}">
                    <a16:creationId xmlns:a16="http://schemas.microsoft.com/office/drawing/2014/main" id="{9D71A62A-FCC4-4FBF-81B2-0B8EB4993870}"/>
                  </a:ext>
                </a:extLst>
              </p:cNvPr>
              <p:cNvSpPr/>
              <p:nvPr/>
            </p:nvSpPr>
            <p:spPr>
              <a:xfrm>
                <a:off x="-1871725" y="4918315"/>
                <a:ext cx="10903188" cy="60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F0775C9B-88FB-4E8D-80EF-3D88821D7956}"/>
                  </a:ext>
                </a:extLst>
              </p:cNvPr>
              <p:cNvSpPr/>
              <p:nvPr/>
            </p:nvSpPr>
            <p:spPr>
              <a:xfrm>
                <a:off x="-1871725" y="3481255"/>
                <a:ext cx="10961554" cy="60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3C383128-548F-4A6C-8101-484EB98A07FE}"/>
                  </a:ext>
                </a:extLst>
              </p:cNvPr>
              <p:cNvSpPr/>
              <p:nvPr/>
            </p:nvSpPr>
            <p:spPr>
              <a:xfrm>
                <a:off x="-1865617" y="4188752"/>
                <a:ext cx="10903188" cy="607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41C6002A-FA65-4E67-9984-3F13CFECA4DE}"/>
                  </a:ext>
                </a:extLst>
              </p:cNvPr>
              <p:cNvSpPr/>
              <p:nvPr/>
            </p:nvSpPr>
            <p:spPr>
              <a:xfrm>
                <a:off x="-1865617" y="2199669"/>
                <a:ext cx="11362682" cy="1193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 name="Group 4">
              <a:extLst>
                <a:ext uri="{FF2B5EF4-FFF2-40B4-BE49-F238E27FC236}">
                  <a16:creationId xmlns:a16="http://schemas.microsoft.com/office/drawing/2014/main" id="{ACB26A09-E3BF-4913-9013-87B8C77111D2}"/>
                </a:ext>
              </a:extLst>
            </p:cNvPr>
            <p:cNvGrpSpPr/>
            <p:nvPr/>
          </p:nvGrpSpPr>
          <p:grpSpPr>
            <a:xfrm>
              <a:off x="1067768" y="2086677"/>
              <a:ext cx="2308774" cy="3383718"/>
              <a:chOff x="803167" y="2132857"/>
              <a:chExt cx="2308774" cy="3383718"/>
            </a:xfrm>
          </p:grpSpPr>
          <p:sp>
            <p:nvSpPr>
              <p:cNvPr id="8" name="Rectangle 7">
                <a:extLst>
                  <a:ext uri="{FF2B5EF4-FFF2-40B4-BE49-F238E27FC236}">
                    <a16:creationId xmlns:a16="http://schemas.microsoft.com/office/drawing/2014/main" id="{F8B7DB1F-534F-48A9-BC71-979719F2C566}"/>
                  </a:ext>
                </a:extLst>
              </p:cNvPr>
              <p:cNvSpPr/>
              <p:nvPr/>
            </p:nvSpPr>
            <p:spPr>
              <a:xfrm>
                <a:off x="1389195" y="4894802"/>
                <a:ext cx="1154259" cy="621773"/>
              </a:xfrm>
              <a:prstGeom prst="rect">
                <a:avLst/>
              </a:prstGeom>
              <a:solidFill>
                <a:schemeClr val="accent4"/>
              </a:solidFill>
              <a:ln>
                <a:noFill/>
              </a:ln>
              <a:scene3d>
                <a:camera prst="isometricLeftDown">
                  <a:rot lat="900002" lon="2700000" rev="0"/>
                </a:camera>
                <a:lightRig rig="balanced" dir="t"/>
              </a:scene3d>
              <a:sp3d extrusionH="36195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6">
                <a:extLst>
                  <a:ext uri="{FF2B5EF4-FFF2-40B4-BE49-F238E27FC236}">
                    <a16:creationId xmlns:a16="http://schemas.microsoft.com/office/drawing/2014/main" id="{10B5CF60-0C2A-43B7-A0FC-7DC44AC3FFFF}"/>
                  </a:ext>
                </a:extLst>
              </p:cNvPr>
              <p:cNvSpPr/>
              <p:nvPr/>
            </p:nvSpPr>
            <p:spPr>
              <a:xfrm>
                <a:off x="1392015" y="4163774"/>
                <a:ext cx="1154259" cy="621773"/>
              </a:xfrm>
              <a:prstGeom prst="rect">
                <a:avLst/>
              </a:prstGeom>
              <a:solidFill>
                <a:schemeClr val="accent3"/>
              </a:solidFill>
              <a:ln>
                <a:noFill/>
              </a:ln>
              <a:scene3d>
                <a:camera prst="isometricLeftDown">
                  <a:rot lat="900002" lon="2700000" rev="0"/>
                </a:camera>
                <a:lightRig rig="balanced" dir="t"/>
              </a:scene3d>
              <a:sp3d extrusionH="36195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a:extLst>
                  <a:ext uri="{FF2B5EF4-FFF2-40B4-BE49-F238E27FC236}">
                    <a16:creationId xmlns:a16="http://schemas.microsoft.com/office/drawing/2014/main" id="{80B640EB-6B40-4E97-8143-5B33C2E8E3A8}"/>
                  </a:ext>
                </a:extLst>
              </p:cNvPr>
              <p:cNvSpPr/>
              <p:nvPr/>
            </p:nvSpPr>
            <p:spPr>
              <a:xfrm>
                <a:off x="1391075" y="3456689"/>
                <a:ext cx="1154259" cy="621773"/>
              </a:xfrm>
              <a:prstGeom prst="rect">
                <a:avLst/>
              </a:prstGeom>
              <a:solidFill>
                <a:schemeClr val="accent2"/>
              </a:solidFill>
              <a:ln>
                <a:noFill/>
              </a:ln>
              <a:scene3d>
                <a:camera prst="isometricLeftDown">
                  <a:rot lat="900002" lon="2700000" rev="0"/>
                </a:camera>
                <a:lightRig rig="balanced" dir="t"/>
              </a:scene3d>
              <a:sp3d extrusionH="36195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Up Arrow 6">
                <a:extLst>
                  <a:ext uri="{FF2B5EF4-FFF2-40B4-BE49-F238E27FC236}">
                    <a16:creationId xmlns:a16="http://schemas.microsoft.com/office/drawing/2014/main" id="{EEB86301-2570-4959-96CA-12A4B1202665}"/>
                  </a:ext>
                </a:extLst>
              </p:cNvPr>
              <p:cNvSpPr/>
              <p:nvPr/>
            </p:nvSpPr>
            <p:spPr>
              <a:xfrm>
                <a:off x="803167" y="2132857"/>
                <a:ext cx="2308774" cy="1151386"/>
              </a:xfrm>
              <a:prstGeom prst="upArrow">
                <a:avLst>
                  <a:gd name="adj1" fmla="val 50000"/>
                  <a:gd name="adj2" fmla="val 52264"/>
                </a:avLst>
              </a:prstGeom>
              <a:solidFill>
                <a:schemeClr val="accent1"/>
              </a:solidFill>
              <a:ln>
                <a:noFill/>
              </a:ln>
              <a:scene3d>
                <a:camera prst="isometricLeftDown">
                  <a:rot lat="900002" lon="2700000" rev="0"/>
                </a:camera>
                <a:lightRig rig="balanced" dir="t"/>
              </a:scene3d>
              <a:sp3d extrusionH="36195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sp>
        <p:nvSpPr>
          <p:cNvPr id="18" name="TextBox 17">
            <a:extLst>
              <a:ext uri="{FF2B5EF4-FFF2-40B4-BE49-F238E27FC236}">
                <a16:creationId xmlns:a16="http://schemas.microsoft.com/office/drawing/2014/main" id="{230BFDEC-EC14-4FBE-97D3-2386BD320C2E}"/>
              </a:ext>
            </a:extLst>
          </p:cNvPr>
          <p:cNvSpPr txBox="1"/>
          <p:nvPr/>
        </p:nvSpPr>
        <p:spPr>
          <a:xfrm>
            <a:off x="5068086" y="1606979"/>
            <a:ext cx="798993" cy="584775"/>
          </a:xfrm>
          <a:prstGeom prst="rect">
            <a:avLst/>
          </a:prstGeom>
          <a:noFill/>
        </p:spPr>
        <p:txBody>
          <a:bodyPr wrap="square" rtlCol="0" anchor="ctr">
            <a:spAutoFit/>
          </a:bodyPr>
          <a:lstStyle/>
          <a:p>
            <a:r>
              <a:rPr lang="en-US" altLang="ko-KR" sz="3200" b="1" dirty="0">
                <a:solidFill>
                  <a:schemeClr val="accent1"/>
                </a:solidFill>
              </a:rPr>
              <a:t>05</a:t>
            </a:r>
            <a:endParaRPr lang="en-US" altLang="ko-KR" sz="1400" b="1" dirty="0">
              <a:solidFill>
                <a:schemeClr val="accent1"/>
              </a:solidFill>
            </a:endParaRPr>
          </a:p>
        </p:txBody>
      </p:sp>
      <p:sp>
        <p:nvSpPr>
          <p:cNvPr id="19" name="TextBox 18">
            <a:extLst>
              <a:ext uri="{FF2B5EF4-FFF2-40B4-BE49-F238E27FC236}">
                <a16:creationId xmlns:a16="http://schemas.microsoft.com/office/drawing/2014/main" id="{C96F8C89-EAB5-444F-A155-C6F9598FCDD7}"/>
              </a:ext>
            </a:extLst>
          </p:cNvPr>
          <p:cNvSpPr txBox="1"/>
          <p:nvPr/>
        </p:nvSpPr>
        <p:spPr>
          <a:xfrm>
            <a:off x="6040868" y="1581593"/>
            <a:ext cx="5848350" cy="1166153"/>
          </a:xfrm>
          <a:prstGeom prst="rect">
            <a:avLst/>
          </a:prstGeom>
          <a:noFill/>
        </p:spPr>
        <p:txBody>
          <a:bodyPr wrap="square" rtlCol="0" anchor="ctr">
            <a:spAutoFit/>
          </a:bodyPr>
          <a:lstStyle/>
          <a:p>
            <a:pPr lvl="0" algn="just">
              <a:lnSpc>
                <a:spcPct val="150000"/>
              </a:lnSpc>
              <a:spcAft>
                <a:spcPts val="0"/>
              </a:spcAft>
            </a:pPr>
            <a:r>
              <a:rPr lang="en-US" sz="1200" b="1" dirty="0" err="1">
                <a:latin typeface="Arial" panose="020B0604020202020204" pitchFamily="34" charset="0"/>
                <a:ea typeface="Times New Roman" panose="02020603050405020304" pitchFamily="18" charset="0"/>
                <a:cs typeface="Arial" panose="020B0604020202020204" pitchFamily="34" charset="0"/>
              </a:rPr>
              <a:t>Jika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dibandingkan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secara</a:t>
            </a:r>
            <a:r>
              <a:rPr lang="en-US" sz="1200" b="1" dirty="0">
                <a:latin typeface="Arial" panose="020B0604020202020204" pitchFamily="34" charset="0"/>
                <a:ea typeface="Times New Roman" panose="02020603050405020304" pitchFamily="18" charset="0"/>
                <a:cs typeface="Arial" panose="020B0604020202020204" pitchFamily="34" charset="0"/>
              </a:rPr>
              <a:t> time series, </a:t>
            </a:r>
            <a:r>
              <a:rPr lang="en-US" sz="1200" b="1" dirty="0" err="1">
                <a:latin typeface="Arial" panose="020B0604020202020204" pitchFamily="34" charset="0"/>
                <a:ea typeface="Times New Roman" panose="02020603050405020304" pitchFamily="18" charset="0"/>
                <a:cs typeface="Arial" panose="020B0604020202020204" pitchFamily="34" charset="0"/>
              </a:rPr>
              <a:t>maka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ada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kenaikan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untuk</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nilai</a:t>
            </a:r>
            <a:r>
              <a:rPr lang="en-US" sz="1200" b="1" dirty="0">
                <a:latin typeface="Arial" panose="020B0604020202020204" pitchFamily="34" charset="0"/>
                <a:ea typeface="Times New Roman" panose="02020603050405020304" pitchFamily="18" charset="0"/>
                <a:cs typeface="Arial" panose="020B0604020202020204" pitchFamily="34" charset="0"/>
              </a:rPr>
              <a:t> IKM </a:t>
            </a:r>
            <a:r>
              <a:rPr lang="en-US" sz="1200" b="1" dirty="0" err="1">
                <a:latin typeface="Arial" panose="020B0604020202020204" pitchFamily="34" charset="0"/>
                <a:ea typeface="Times New Roman" panose="02020603050405020304" pitchFamily="18" charset="0"/>
                <a:cs typeface="Arial" panose="020B0604020202020204" pitchFamily="34" charset="0"/>
              </a:rPr>
              <a:t>Konversi</a:t>
            </a:r>
            <a:r>
              <a:rPr lang="en-US" sz="1200" b="1" dirty="0">
                <a:latin typeface="Arial" panose="020B0604020202020204" pitchFamily="34" charset="0"/>
                <a:ea typeface="Times New Roman" panose="02020603050405020304" pitchFamily="18" charset="0"/>
                <a:cs typeface="Arial" panose="020B0604020202020204" pitchFamily="34" charset="0"/>
              </a:rPr>
              <a:t>. Dari yang </a:t>
            </a:r>
            <a:r>
              <a:rPr lang="en-US" sz="1200" b="1" dirty="0" err="1">
                <a:latin typeface="Arial" panose="020B0604020202020204" pitchFamily="34" charset="0"/>
                <a:ea typeface="Times New Roman" panose="02020603050405020304" pitchFamily="18" charset="0"/>
                <a:cs typeface="Arial" panose="020B0604020202020204" pitchFamily="34" charset="0"/>
              </a:rPr>
              <a:t>semula</a:t>
            </a:r>
            <a:r>
              <a:rPr lang="en-US" sz="1200" b="1" dirty="0">
                <a:latin typeface="Arial" panose="020B0604020202020204" pitchFamily="34" charset="0"/>
                <a:ea typeface="Times New Roman" panose="02020603050405020304" pitchFamily="18" charset="0"/>
                <a:cs typeface="Arial" panose="020B0604020202020204" pitchFamily="34" charset="0"/>
              </a:rPr>
              <a:t> pada </a:t>
            </a:r>
            <a:r>
              <a:rPr lang="en-US" sz="1200" b="1" dirty="0" err="1">
                <a:latin typeface="Arial" panose="020B0604020202020204" pitchFamily="34" charset="0"/>
                <a:ea typeface="Times New Roman" panose="02020603050405020304" pitchFamily="18" charset="0"/>
                <a:cs typeface="Arial" panose="020B0604020202020204" pitchFamily="34" charset="0"/>
              </a:rPr>
              <a:t>tahun</a:t>
            </a:r>
            <a:r>
              <a:rPr lang="en-US" sz="1200" b="1" dirty="0">
                <a:latin typeface="Arial" panose="020B0604020202020204" pitchFamily="34" charset="0"/>
                <a:ea typeface="Times New Roman" panose="02020603050405020304" pitchFamily="18" charset="0"/>
                <a:cs typeface="Arial" panose="020B0604020202020204" pitchFamily="34" charset="0"/>
              </a:rPr>
              <a:t> 2019 </a:t>
            </a:r>
            <a:r>
              <a:rPr lang="en-US" sz="1200" b="1" dirty="0" err="1">
                <a:latin typeface="Arial" panose="020B0604020202020204" pitchFamily="34" charset="0"/>
                <a:ea typeface="Times New Roman" panose="02020603050405020304" pitchFamily="18" charset="0"/>
                <a:cs typeface="Arial" panose="020B0604020202020204" pitchFamily="34" charset="0"/>
              </a:rPr>
              <a:t>sebesar</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id-ID" sz="1200" b="1" dirty="0">
                <a:latin typeface="Arial" panose="020B0604020202020204" pitchFamily="34" charset="0"/>
                <a:cs typeface="Arial" panose="020B0604020202020204" pitchFamily="34" charset="0"/>
              </a:rPr>
              <a:t>84,2825</a:t>
            </a:r>
            <a:r>
              <a:rPr lang="en-US" sz="1200" b="1" dirty="0">
                <a:latin typeface="Arial" panose="020B0604020202020204" pitchFamily="34" charset="0"/>
                <a:cs typeface="Arial" panose="020B0604020202020204" pitchFamily="34" charset="0"/>
              </a:rPr>
              <a:t>, naik </a:t>
            </a:r>
            <a:r>
              <a:rPr lang="en-US" sz="1200" b="1" dirty="0" err="1">
                <a:latin typeface="Arial" panose="020B0604020202020204" pitchFamily="34" charset="0"/>
                <a:cs typeface="Arial" panose="020B0604020202020204" pitchFamily="34" charset="0"/>
              </a:rPr>
              <a:t>menjadi</a:t>
            </a:r>
            <a:r>
              <a:rPr lang="en-US" sz="1200" b="1" dirty="0">
                <a:latin typeface="Arial" panose="020B0604020202020204" pitchFamily="34" charset="0"/>
                <a:cs typeface="Arial" panose="020B0604020202020204" pitchFamily="34" charset="0"/>
              </a:rPr>
              <a:t> 84,2919. </a:t>
            </a:r>
            <a:r>
              <a:rPr lang="en-US" sz="1200" b="1" dirty="0" err="1">
                <a:latin typeface="Arial" panose="020B0604020202020204" pitchFamily="34" charset="0"/>
                <a:cs typeface="Arial" panose="020B0604020202020204" pitchFamily="34" charset="0"/>
              </a:rPr>
              <a:t>Meskipun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ada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kenaikan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artinya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pengguna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layanan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tetap</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puas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tapi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jika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ditilik</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kenaikannya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sangat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kecil</a:t>
            </a:r>
            <a:r>
              <a:rPr lang="en-US" sz="1200" b="1" dirty="0">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8FB4D731-A351-4C69-8B06-6973EFF8E040}"/>
              </a:ext>
            </a:extLst>
          </p:cNvPr>
          <p:cNvSpPr txBox="1"/>
          <p:nvPr/>
        </p:nvSpPr>
        <p:spPr>
          <a:xfrm>
            <a:off x="5068086" y="2890630"/>
            <a:ext cx="798993" cy="584775"/>
          </a:xfrm>
          <a:prstGeom prst="rect">
            <a:avLst/>
          </a:prstGeom>
          <a:noFill/>
        </p:spPr>
        <p:txBody>
          <a:bodyPr wrap="square" rtlCol="0" anchor="ctr">
            <a:spAutoFit/>
          </a:bodyPr>
          <a:lstStyle/>
          <a:p>
            <a:r>
              <a:rPr lang="en-US" altLang="ko-KR" sz="3200" b="1" dirty="0">
                <a:solidFill>
                  <a:schemeClr val="accent2"/>
                </a:solidFill>
              </a:rPr>
              <a:t>06</a:t>
            </a:r>
            <a:endParaRPr lang="en-US" altLang="ko-KR" sz="1400" b="1" dirty="0">
              <a:solidFill>
                <a:schemeClr val="accent2"/>
              </a:solidFill>
            </a:endParaRPr>
          </a:p>
        </p:txBody>
      </p:sp>
      <p:sp>
        <p:nvSpPr>
          <p:cNvPr id="21" name="TextBox 20">
            <a:extLst>
              <a:ext uri="{FF2B5EF4-FFF2-40B4-BE49-F238E27FC236}">
                <a16:creationId xmlns:a16="http://schemas.microsoft.com/office/drawing/2014/main" id="{BF9110B3-785E-406C-A95F-1F2D4FBB1D43}"/>
              </a:ext>
            </a:extLst>
          </p:cNvPr>
          <p:cNvSpPr txBox="1"/>
          <p:nvPr/>
        </p:nvSpPr>
        <p:spPr>
          <a:xfrm>
            <a:off x="6042789" y="2818443"/>
            <a:ext cx="5848350" cy="889924"/>
          </a:xfrm>
          <a:prstGeom prst="rect">
            <a:avLst/>
          </a:prstGeom>
          <a:noFill/>
        </p:spPr>
        <p:txBody>
          <a:bodyPr wrap="square" rtlCol="0" anchor="ctr">
            <a:spAutoFit/>
          </a:bodyPr>
          <a:lstStyle/>
          <a:p>
            <a:pPr lvl="0" algn="just">
              <a:lnSpc>
                <a:spcPct val="150000"/>
              </a:lnSpc>
              <a:spcAft>
                <a:spcPts val="0"/>
              </a:spcAft>
            </a:pPr>
            <a:r>
              <a:rPr lang="en-US" sz="1200" b="1" dirty="0" err="1">
                <a:latin typeface="Arial" panose="020B0604020202020204" pitchFamily="34" charset="0"/>
                <a:ea typeface="Times New Roman" panose="02020603050405020304" pitchFamily="18" charset="0"/>
                <a:cs typeface="Arial" panose="020B0604020202020204" pitchFamily="34" charset="0"/>
              </a:rPr>
              <a:t>Meskipun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sudah</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baik</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unsur</a:t>
            </a:r>
            <a:r>
              <a:rPr lang="en-US" sz="1200" b="1" dirty="0">
                <a:latin typeface="Arial" panose="020B0604020202020204" pitchFamily="34" charset="0"/>
                <a:ea typeface="Times New Roman" panose="02020603050405020304" pitchFamily="18" charset="0"/>
                <a:cs typeface="Arial" panose="020B0604020202020204" pitchFamily="34" charset="0"/>
              </a:rPr>
              <a:t> yang </a:t>
            </a:r>
            <a:r>
              <a:rPr lang="en-US" sz="1200" b="1" dirty="0" err="1">
                <a:latin typeface="Arial" panose="020B0604020202020204" pitchFamily="34" charset="0"/>
                <a:ea typeface="Times New Roman" panose="02020603050405020304" pitchFamily="18" charset="0"/>
                <a:cs typeface="Arial" panose="020B0604020202020204" pitchFamily="34" charset="0"/>
              </a:rPr>
              <a:t>prioritas</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untuk</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ditingkatkan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adalah</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sarana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prasaran</a:t>
            </a:r>
            <a:r>
              <a:rPr lang="en-US" sz="1200" b="1" dirty="0">
                <a:latin typeface="Arial" panose="020B0604020202020204" pitchFamily="34" charset="0"/>
                <a:ea typeface="Times New Roman" panose="02020603050405020304" pitchFamily="18" charset="0"/>
                <a:cs typeface="Arial" panose="020B0604020202020204" pitchFamily="34" charset="0"/>
              </a:rPr>
              <a:t> (U8). </a:t>
            </a:r>
            <a:r>
              <a:rPr lang="en-US" sz="1200" b="1" dirty="0" err="1">
                <a:latin typeface="Arial" panose="020B0604020202020204" pitchFamily="34" charset="0"/>
                <a:ea typeface="Times New Roman" panose="02020603050405020304" pitchFamily="18" charset="0"/>
                <a:cs typeface="Arial" panose="020B0604020202020204" pitchFamily="34" charset="0"/>
              </a:rPr>
              <a:t>Artinya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Responden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sudah</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puas</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tetapi</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derajat</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kepuasan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dalam</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hal</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sarana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prasarana</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layanan</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tidak</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sebesar</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unsur</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pelayanan</a:t>
            </a:r>
            <a:r>
              <a:rPr lang="en-US" sz="1200" b="1" dirty="0">
                <a:latin typeface="Arial" panose="020B0604020202020204" pitchFamily="34" charset="0"/>
                <a:ea typeface="Times New Roman" panose="02020603050405020304" pitchFamily="18" charset="0"/>
                <a:cs typeface="Arial" panose="020B0604020202020204" pitchFamily="34" charset="0"/>
              </a:rPr>
              <a:t> yang lain.</a:t>
            </a:r>
            <a:endParaRPr lang="en-US" sz="1200" b="1" dirty="0">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512823D2-D334-4322-8680-582EB86E1CB9}"/>
              </a:ext>
            </a:extLst>
          </p:cNvPr>
          <p:cNvSpPr txBox="1"/>
          <p:nvPr/>
        </p:nvSpPr>
        <p:spPr>
          <a:xfrm>
            <a:off x="5068086" y="3759189"/>
            <a:ext cx="798993" cy="584775"/>
          </a:xfrm>
          <a:prstGeom prst="rect">
            <a:avLst/>
          </a:prstGeom>
          <a:noFill/>
        </p:spPr>
        <p:txBody>
          <a:bodyPr wrap="square" rtlCol="0" anchor="ctr">
            <a:spAutoFit/>
          </a:bodyPr>
          <a:lstStyle/>
          <a:p>
            <a:r>
              <a:rPr lang="en-US" altLang="ko-KR" sz="3200" b="1" dirty="0">
                <a:solidFill>
                  <a:schemeClr val="accent3"/>
                </a:solidFill>
              </a:rPr>
              <a:t>07</a:t>
            </a:r>
            <a:endParaRPr lang="en-US" altLang="ko-KR" sz="1400" b="1" dirty="0">
              <a:solidFill>
                <a:schemeClr val="accent3"/>
              </a:solidFill>
            </a:endParaRPr>
          </a:p>
        </p:txBody>
      </p:sp>
      <p:sp>
        <p:nvSpPr>
          <p:cNvPr id="23" name="TextBox 22">
            <a:extLst>
              <a:ext uri="{FF2B5EF4-FFF2-40B4-BE49-F238E27FC236}">
                <a16:creationId xmlns:a16="http://schemas.microsoft.com/office/drawing/2014/main" id="{901D4578-9832-4641-84BA-8E831E45D9CC}"/>
              </a:ext>
            </a:extLst>
          </p:cNvPr>
          <p:cNvSpPr txBox="1"/>
          <p:nvPr/>
        </p:nvSpPr>
        <p:spPr>
          <a:xfrm>
            <a:off x="6038850" y="3833729"/>
            <a:ext cx="5848350" cy="1015663"/>
          </a:xfrm>
          <a:prstGeom prst="rect">
            <a:avLst/>
          </a:prstGeom>
          <a:noFill/>
        </p:spPr>
        <p:txBody>
          <a:bodyPr wrap="square" rtlCol="0" anchor="ctr">
            <a:spAutoFit/>
          </a:bodyPr>
          <a:lstStyle/>
          <a:p>
            <a:pPr lvl="0"/>
            <a:r>
              <a:rPr lang="id-ID" sz="1200" b="1" dirty="0">
                <a:latin typeface="Arial" panose="020B0604020202020204" pitchFamily="34" charset="0"/>
                <a:cs typeface="Arial" panose="020B0604020202020204" pitchFamily="34" charset="0"/>
              </a:rPr>
              <a:t>Kolom komentar responden selain mengapresiasi juga memberikan masukan di antaranya : bisa ditingkatkan kerapian tempat (meja layanan) dan kebersihannya, tingkatkan mutu pelayanan, semoga bisa lebih baik dari sebelumnya walaupun sudah baik, pelayanan sudah baik hendaknya dipertahankan ke depannya. </a:t>
            </a:r>
            <a:endParaRPr lang="en-US" sz="12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8904FCA-28FA-414A-A311-89981DC85207}"/>
              </a:ext>
            </a:extLst>
          </p:cNvPr>
          <p:cNvSpPr txBox="1"/>
          <p:nvPr/>
        </p:nvSpPr>
        <p:spPr>
          <a:xfrm>
            <a:off x="5068086" y="4780145"/>
            <a:ext cx="798993" cy="584775"/>
          </a:xfrm>
          <a:prstGeom prst="rect">
            <a:avLst/>
          </a:prstGeom>
          <a:noFill/>
        </p:spPr>
        <p:txBody>
          <a:bodyPr wrap="square" rtlCol="0" anchor="ctr">
            <a:spAutoFit/>
          </a:bodyPr>
          <a:lstStyle/>
          <a:p>
            <a:r>
              <a:rPr lang="en-US" altLang="ko-KR" sz="3200" b="1" dirty="0">
                <a:solidFill>
                  <a:schemeClr val="accent4"/>
                </a:solidFill>
              </a:rPr>
              <a:t>08</a:t>
            </a:r>
            <a:endParaRPr lang="en-US" altLang="ko-KR" sz="1400" b="1" dirty="0">
              <a:solidFill>
                <a:schemeClr val="accent4"/>
              </a:solidFill>
            </a:endParaRPr>
          </a:p>
        </p:txBody>
      </p:sp>
      <p:sp>
        <p:nvSpPr>
          <p:cNvPr id="25" name="TextBox 24">
            <a:extLst>
              <a:ext uri="{FF2B5EF4-FFF2-40B4-BE49-F238E27FC236}">
                <a16:creationId xmlns:a16="http://schemas.microsoft.com/office/drawing/2014/main" id="{351FC6DE-EE58-4F12-8824-89E5066B4A21}"/>
              </a:ext>
            </a:extLst>
          </p:cNvPr>
          <p:cNvSpPr txBox="1"/>
          <p:nvPr/>
        </p:nvSpPr>
        <p:spPr>
          <a:xfrm>
            <a:off x="6057900" y="4892271"/>
            <a:ext cx="5848350" cy="830997"/>
          </a:xfrm>
          <a:prstGeom prst="rect">
            <a:avLst/>
          </a:prstGeom>
          <a:noFill/>
        </p:spPr>
        <p:txBody>
          <a:bodyPr wrap="square" rtlCol="0" anchor="ctr">
            <a:spAutoFit/>
          </a:bodyPr>
          <a:lstStyle/>
          <a:p>
            <a:pPr lvl="0"/>
            <a:r>
              <a:rPr lang="id-ID" sz="1200" b="1" dirty="0">
                <a:latin typeface="Arial" panose="020B0604020202020204" pitchFamily="34" charset="0"/>
                <a:cs typeface="Arial" panose="020B0604020202020204" pitchFamily="34" charset="0"/>
              </a:rPr>
              <a:t>Dari pengisian form kuesioner didapatkan temuan bahwa sebagian responden mengisi tidak benar sesuai dengan instruksi pengisian. Misalnya dengan melingkari bukan huruf pada pilihan ganda tetapi melingkari angka yang sebenarnya untuk pengolah data. </a:t>
            </a:r>
            <a:endParaRPr lang="en-US" sz="1200" b="1"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F5791ECF-D6A7-4367-81E7-0A582A1FA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29" name="Rectangle 28">
            <a:extLst>
              <a:ext uri="{FF2B5EF4-FFF2-40B4-BE49-F238E27FC236}">
                <a16:creationId xmlns:a16="http://schemas.microsoft.com/office/drawing/2014/main" id="{9CF1F0F5-D7A3-4BC0-9262-6CEFFE747A92}"/>
              </a:ext>
            </a:extLst>
          </p:cNvPr>
          <p:cNvSpPr/>
          <p:nvPr/>
        </p:nvSpPr>
        <p:spPr>
          <a:xfrm>
            <a:off x="247650" y="443945"/>
            <a:ext cx="6726506" cy="430887"/>
          </a:xfrm>
          <a:prstGeom prst="rect">
            <a:avLst/>
          </a:prstGeom>
        </p:spPr>
        <p:txBody>
          <a:bodyPr wrap="square" lIns="0" tIns="0" rIns="0" bIns="0">
            <a:spAutoFit/>
          </a:bodyPr>
          <a:lstStyle/>
          <a:p>
            <a:pPr lvl="0" algn="ctr">
              <a:defRPr/>
            </a:pPr>
            <a:r>
              <a:rPr lang="en-US" sz="2800" b="1" dirty="0">
                <a:solidFill>
                  <a:schemeClr val="bg1"/>
                </a:solidFill>
                <a:latin typeface="Segoe UI" panose="020B0502040204020203" pitchFamily="34" charset="0"/>
                <a:cs typeface="Segoe UI" panose="020B0502040204020203" pitchFamily="34" charset="0"/>
              </a:rPr>
              <a:t>ANALISIS</a:t>
            </a:r>
          </a:p>
        </p:txBody>
      </p:sp>
      <p:grpSp>
        <p:nvGrpSpPr>
          <p:cNvPr id="36" name="Group 35">
            <a:extLst>
              <a:ext uri="{FF2B5EF4-FFF2-40B4-BE49-F238E27FC236}">
                <a16:creationId xmlns:a16="http://schemas.microsoft.com/office/drawing/2014/main" id="{AA4DB4E5-DB4A-4EAB-BEF7-2AEC86012E6B}"/>
              </a:ext>
            </a:extLst>
          </p:cNvPr>
          <p:cNvGrpSpPr/>
          <p:nvPr/>
        </p:nvGrpSpPr>
        <p:grpSpPr>
          <a:xfrm>
            <a:off x="2549043" y="1620578"/>
            <a:ext cx="2480574" cy="4171743"/>
            <a:chOff x="9072979" y="1762840"/>
            <a:chExt cx="2304012" cy="4050333"/>
          </a:xfrm>
        </p:grpSpPr>
        <p:grpSp>
          <p:nvGrpSpPr>
            <p:cNvPr id="37" name="Group 20">
              <a:extLst>
                <a:ext uri="{FF2B5EF4-FFF2-40B4-BE49-F238E27FC236}">
                  <a16:creationId xmlns:a16="http://schemas.microsoft.com/office/drawing/2014/main" id="{A285181D-93DA-48E8-ABB1-A13295197988}"/>
                </a:ext>
              </a:extLst>
            </p:cNvPr>
            <p:cNvGrpSpPr/>
            <p:nvPr/>
          </p:nvGrpSpPr>
          <p:grpSpPr>
            <a:xfrm>
              <a:off x="9072979" y="1762840"/>
              <a:ext cx="2304012" cy="4050333"/>
              <a:chOff x="445712" y="1449040"/>
              <a:chExt cx="2113018" cy="3924176"/>
            </a:xfrm>
          </p:grpSpPr>
          <p:sp>
            <p:nvSpPr>
              <p:cNvPr id="47" name="Rounded Rectangle 21">
                <a:extLst>
                  <a:ext uri="{FF2B5EF4-FFF2-40B4-BE49-F238E27FC236}">
                    <a16:creationId xmlns:a16="http://schemas.microsoft.com/office/drawing/2014/main" id="{5AA74282-8861-4391-9B06-FB3B3448B469}"/>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8" name="Rectangle 22">
                <a:extLst>
                  <a:ext uri="{FF2B5EF4-FFF2-40B4-BE49-F238E27FC236}">
                    <a16:creationId xmlns:a16="http://schemas.microsoft.com/office/drawing/2014/main" id="{320BB4A9-AC4D-40FA-9FA7-DE3D6F0CBCA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9" name="Group 23">
                <a:extLst>
                  <a:ext uri="{FF2B5EF4-FFF2-40B4-BE49-F238E27FC236}">
                    <a16:creationId xmlns:a16="http://schemas.microsoft.com/office/drawing/2014/main" id="{640E9433-1152-41F4-BB5A-777654A1CE52}"/>
                  </a:ext>
                </a:extLst>
              </p:cNvPr>
              <p:cNvGrpSpPr/>
              <p:nvPr userDrawn="1"/>
            </p:nvGrpSpPr>
            <p:grpSpPr>
              <a:xfrm>
                <a:off x="1407705" y="5045834"/>
                <a:ext cx="211967" cy="211967"/>
                <a:chOff x="1549420" y="5712364"/>
                <a:chExt cx="312583" cy="312583"/>
              </a:xfrm>
            </p:grpSpPr>
            <p:sp>
              <p:nvSpPr>
                <p:cNvPr id="50" name="Oval 24">
                  <a:extLst>
                    <a:ext uri="{FF2B5EF4-FFF2-40B4-BE49-F238E27FC236}">
                      <a16:creationId xmlns:a16="http://schemas.microsoft.com/office/drawing/2014/main" id="{269AE066-EE47-4445-ADDD-905A3C7A7A3E}"/>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1" name="Rounded Rectangle 25">
                  <a:extLst>
                    <a:ext uri="{FF2B5EF4-FFF2-40B4-BE49-F238E27FC236}">
                      <a16:creationId xmlns:a16="http://schemas.microsoft.com/office/drawing/2014/main" id="{2BBA0165-6BC4-4E92-84BE-3166C3429233}"/>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38" name="그룹 51">
              <a:extLst>
                <a:ext uri="{FF2B5EF4-FFF2-40B4-BE49-F238E27FC236}">
                  <a16:creationId xmlns:a16="http://schemas.microsoft.com/office/drawing/2014/main" id="{414E6E33-C04D-411B-8A59-BD9A8E33AC0C}"/>
                </a:ext>
              </a:extLst>
            </p:cNvPr>
            <p:cNvGrpSpPr/>
            <p:nvPr/>
          </p:nvGrpSpPr>
          <p:grpSpPr>
            <a:xfrm>
              <a:off x="9185736" y="2100750"/>
              <a:ext cx="2059604" cy="3271537"/>
              <a:chOff x="9185736" y="2341500"/>
              <a:chExt cx="2059604" cy="2995618"/>
            </a:xfrm>
          </p:grpSpPr>
          <p:sp>
            <p:nvSpPr>
              <p:cNvPr id="39" name="Rectangle 38">
                <a:extLst>
                  <a:ext uri="{FF2B5EF4-FFF2-40B4-BE49-F238E27FC236}">
                    <a16:creationId xmlns:a16="http://schemas.microsoft.com/office/drawing/2014/main" id="{07919C6F-1D1F-4D0E-8D7E-2E68D52AF6B9}"/>
                  </a:ext>
                </a:extLst>
              </p:cNvPr>
              <p:cNvSpPr/>
              <p:nvPr/>
            </p:nvSpPr>
            <p:spPr>
              <a:xfrm>
                <a:off x="9185736" y="2341500"/>
                <a:ext cx="2059604" cy="748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0" name="Rectangle 39">
                <a:extLst>
                  <a:ext uri="{FF2B5EF4-FFF2-40B4-BE49-F238E27FC236}">
                    <a16:creationId xmlns:a16="http://schemas.microsoft.com/office/drawing/2014/main" id="{78795564-B33A-40D3-8C51-1D8C26166FD4}"/>
                  </a:ext>
                </a:extLst>
              </p:cNvPr>
              <p:cNvSpPr/>
              <p:nvPr/>
            </p:nvSpPr>
            <p:spPr>
              <a:xfrm>
                <a:off x="9185736" y="3090447"/>
                <a:ext cx="2059604" cy="748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1" name="Rectangle 40">
                <a:extLst>
                  <a:ext uri="{FF2B5EF4-FFF2-40B4-BE49-F238E27FC236}">
                    <a16:creationId xmlns:a16="http://schemas.microsoft.com/office/drawing/2014/main" id="{2025FD96-0FEC-4496-8AB0-EE15BCFD014C}"/>
                  </a:ext>
                </a:extLst>
              </p:cNvPr>
              <p:cNvSpPr/>
              <p:nvPr/>
            </p:nvSpPr>
            <p:spPr>
              <a:xfrm>
                <a:off x="9185736" y="3839240"/>
                <a:ext cx="2059604" cy="748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Rectangle 41">
                <a:extLst>
                  <a:ext uri="{FF2B5EF4-FFF2-40B4-BE49-F238E27FC236}">
                    <a16:creationId xmlns:a16="http://schemas.microsoft.com/office/drawing/2014/main" id="{8A575608-A118-4422-9CC0-AF20B78221FE}"/>
                  </a:ext>
                </a:extLst>
              </p:cNvPr>
              <p:cNvSpPr/>
              <p:nvPr/>
            </p:nvSpPr>
            <p:spPr>
              <a:xfrm>
                <a:off x="9185736" y="4588171"/>
                <a:ext cx="2059604" cy="748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3" name="TextBox 42">
                <a:extLst>
                  <a:ext uri="{FF2B5EF4-FFF2-40B4-BE49-F238E27FC236}">
                    <a16:creationId xmlns:a16="http://schemas.microsoft.com/office/drawing/2014/main" id="{4A8EA644-831B-43D0-93BB-FC3028C25FDB}"/>
                  </a:ext>
                </a:extLst>
              </p:cNvPr>
              <p:cNvSpPr txBox="1"/>
              <p:nvPr/>
            </p:nvSpPr>
            <p:spPr>
              <a:xfrm>
                <a:off x="9587067" y="2539891"/>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44" name="TextBox 43">
                <a:extLst>
                  <a:ext uri="{FF2B5EF4-FFF2-40B4-BE49-F238E27FC236}">
                    <a16:creationId xmlns:a16="http://schemas.microsoft.com/office/drawing/2014/main" id="{A0ACC703-B23B-4F66-B81E-0E86D63984D0}"/>
                  </a:ext>
                </a:extLst>
              </p:cNvPr>
              <p:cNvSpPr txBox="1"/>
              <p:nvPr/>
            </p:nvSpPr>
            <p:spPr>
              <a:xfrm>
                <a:off x="9587067" y="4782496"/>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D</a:t>
                </a:r>
                <a:endParaRPr lang="ko-KR" altLang="en-US" sz="1200" b="1" dirty="0">
                  <a:solidFill>
                    <a:schemeClr val="bg1"/>
                  </a:solidFill>
                  <a:cs typeface="Arial" pitchFamily="34" charset="0"/>
                </a:endParaRPr>
              </a:p>
            </p:txBody>
          </p:sp>
          <p:sp>
            <p:nvSpPr>
              <p:cNvPr id="45" name="TextBox 44">
                <a:extLst>
                  <a:ext uri="{FF2B5EF4-FFF2-40B4-BE49-F238E27FC236}">
                    <a16:creationId xmlns:a16="http://schemas.microsoft.com/office/drawing/2014/main" id="{B67B04ED-8EBB-40BB-B01F-A37C3EB911C7}"/>
                  </a:ext>
                </a:extLst>
              </p:cNvPr>
              <p:cNvSpPr txBox="1"/>
              <p:nvPr/>
            </p:nvSpPr>
            <p:spPr>
              <a:xfrm>
                <a:off x="9587067" y="3288838"/>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B</a:t>
                </a:r>
                <a:endParaRPr lang="ko-KR" altLang="en-US" sz="1200" b="1" dirty="0">
                  <a:solidFill>
                    <a:schemeClr val="bg1"/>
                  </a:solidFill>
                  <a:cs typeface="Arial" pitchFamily="34" charset="0"/>
                </a:endParaRPr>
              </a:p>
            </p:txBody>
          </p:sp>
          <p:sp>
            <p:nvSpPr>
              <p:cNvPr id="46" name="TextBox 45">
                <a:extLst>
                  <a:ext uri="{FF2B5EF4-FFF2-40B4-BE49-F238E27FC236}">
                    <a16:creationId xmlns:a16="http://schemas.microsoft.com/office/drawing/2014/main" id="{D99E1731-4C1C-4D56-9069-CB6BE61EFE63}"/>
                  </a:ext>
                </a:extLst>
              </p:cNvPr>
              <p:cNvSpPr txBox="1"/>
              <p:nvPr/>
            </p:nvSpPr>
            <p:spPr>
              <a:xfrm>
                <a:off x="9587067" y="4037631"/>
                <a:ext cx="1256942" cy="348423"/>
              </a:xfrm>
              <a:prstGeom prst="rect">
                <a:avLst/>
              </a:prstGeom>
              <a:noFill/>
            </p:spPr>
            <p:txBody>
              <a:bodyPr wrap="square" rtlCol="0">
                <a:spAutoFit/>
              </a:bodyPr>
              <a:lstStyle/>
              <a:p>
                <a:pPr algn="ctr"/>
                <a:r>
                  <a:rPr lang="en-US" altLang="ko-KR" sz="1200" b="1" dirty="0">
                    <a:solidFill>
                      <a:schemeClr val="bg1"/>
                    </a:solidFill>
                    <a:cs typeface="Arial" pitchFamily="34" charset="0"/>
                  </a:rPr>
                  <a:t>Option C</a:t>
                </a:r>
                <a:endParaRPr lang="ko-KR" altLang="en-US" sz="1200" b="1" dirty="0">
                  <a:solidFill>
                    <a:schemeClr val="bg1"/>
                  </a:solidFill>
                  <a:cs typeface="Arial" pitchFamily="34" charset="0"/>
                </a:endParaRPr>
              </a:p>
            </p:txBody>
          </p:sp>
        </p:grpSp>
      </p:grpSp>
      <p:sp>
        <p:nvSpPr>
          <p:cNvPr id="52" name="TextBox 51">
            <a:extLst>
              <a:ext uri="{FF2B5EF4-FFF2-40B4-BE49-F238E27FC236}">
                <a16:creationId xmlns:a16="http://schemas.microsoft.com/office/drawing/2014/main" id="{69E8B9CB-1F20-4C6F-AD2A-1FD3CC6ACA57}"/>
              </a:ext>
            </a:extLst>
          </p:cNvPr>
          <p:cNvSpPr txBox="1"/>
          <p:nvPr/>
        </p:nvSpPr>
        <p:spPr>
          <a:xfrm>
            <a:off x="3217950" y="2187820"/>
            <a:ext cx="1257075" cy="338554"/>
          </a:xfrm>
          <a:prstGeom prst="rect">
            <a:avLst/>
          </a:prstGeom>
          <a:solidFill>
            <a:schemeClr val="tx1"/>
          </a:solid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05</a:t>
            </a:r>
            <a:endParaRPr lang="ko-KR" altLang="en-US" sz="1600" b="1" dirty="0">
              <a:solidFill>
                <a:schemeClr val="bg1"/>
              </a:solidFill>
            </a:endParaRPr>
          </a:p>
        </p:txBody>
      </p:sp>
      <p:sp>
        <p:nvSpPr>
          <p:cNvPr id="53" name="TextBox 52">
            <a:extLst>
              <a:ext uri="{FF2B5EF4-FFF2-40B4-BE49-F238E27FC236}">
                <a16:creationId xmlns:a16="http://schemas.microsoft.com/office/drawing/2014/main" id="{B4F1D46E-D80F-4029-8022-DE2F55FFAE51}"/>
              </a:ext>
            </a:extLst>
          </p:cNvPr>
          <p:cNvSpPr txBox="1"/>
          <p:nvPr/>
        </p:nvSpPr>
        <p:spPr>
          <a:xfrm>
            <a:off x="3236816" y="3101959"/>
            <a:ext cx="1257075" cy="338554"/>
          </a:xfrm>
          <a:prstGeom prst="rect">
            <a:avLst/>
          </a:prstGeom>
          <a:solidFill>
            <a:schemeClr val="tx1"/>
          </a:solid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06</a:t>
            </a:r>
            <a:endParaRPr lang="ko-KR" altLang="en-US" sz="1600" b="1" dirty="0">
              <a:solidFill>
                <a:schemeClr val="bg1"/>
              </a:solidFill>
            </a:endParaRPr>
          </a:p>
        </p:txBody>
      </p:sp>
      <p:sp>
        <p:nvSpPr>
          <p:cNvPr id="54" name="TextBox 53">
            <a:extLst>
              <a:ext uri="{FF2B5EF4-FFF2-40B4-BE49-F238E27FC236}">
                <a16:creationId xmlns:a16="http://schemas.microsoft.com/office/drawing/2014/main" id="{6B3E2874-7E02-41D9-99E2-C3B600A62EAB}"/>
              </a:ext>
            </a:extLst>
          </p:cNvPr>
          <p:cNvSpPr txBox="1"/>
          <p:nvPr/>
        </p:nvSpPr>
        <p:spPr>
          <a:xfrm>
            <a:off x="3236816" y="3903182"/>
            <a:ext cx="1257075" cy="338554"/>
          </a:xfrm>
          <a:prstGeom prst="rect">
            <a:avLst/>
          </a:prstGeom>
          <a:solidFill>
            <a:schemeClr val="tx1"/>
          </a:solid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07</a:t>
            </a:r>
            <a:endParaRPr lang="ko-KR" altLang="en-US" sz="1600" b="1" dirty="0">
              <a:solidFill>
                <a:schemeClr val="bg1"/>
              </a:solidFill>
            </a:endParaRPr>
          </a:p>
        </p:txBody>
      </p:sp>
      <p:sp>
        <p:nvSpPr>
          <p:cNvPr id="55" name="TextBox 54">
            <a:extLst>
              <a:ext uri="{FF2B5EF4-FFF2-40B4-BE49-F238E27FC236}">
                <a16:creationId xmlns:a16="http://schemas.microsoft.com/office/drawing/2014/main" id="{AD2630D8-9D9A-43C0-AEF9-B4A623CCEC77}"/>
              </a:ext>
            </a:extLst>
          </p:cNvPr>
          <p:cNvSpPr txBox="1"/>
          <p:nvPr/>
        </p:nvSpPr>
        <p:spPr>
          <a:xfrm>
            <a:off x="3256719" y="4700760"/>
            <a:ext cx="1257075" cy="338554"/>
          </a:xfrm>
          <a:prstGeom prst="rect">
            <a:avLst/>
          </a:prstGeom>
          <a:solidFill>
            <a:schemeClr val="tx1"/>
          </a:solidFill>
        </p:spPr>
        <p:txBody>
          <a:bodyPr wrap="none" rtlCol="0">
            <a:spAutoFit/>
          </a:bodyPr>
          <a:lstStyle/>
          <a:p>
            <a:r>
              <a:rPr lang="en-US" altLang="ko-KR" sz="1600" b="1" dirty="0" err="1">
                <a:solidFill>
                  <a:schemeClr val="bg1"/>
                </a:solidFill>
              </a:rPr>
              <a:t>Analisis</a:t>
            </a:r>
            <a:r>
              <a:rPr lang="en-US" altLang="ko-KR" sz="1600" b="1" dirty="0">
                <a:solidFill>
                  <a:schemeClr val="bg1"/>
                </a:solidFill>
              </a:rPr>
              <a:t> 08</a:t>
            </a:r>
            <a:endParaRPr lang="ko-KR" altLang="en-US" sz="1600" b="1" dirty="0">
              <a:solidFill>
                <a:schemeClr val="bg1"/>
              </a:solidFill>
            </a:endParaRPr>
          </a:p>
        </p:txBody>
      </p:sp>
    </p:spTree>
    <p:extLst>
      <p:ext uri="{BB962C8B-B14F-4D97-AF65-F5344CB8AC3E}">
        <p14:creationId xmlns:p14="http://schemas.microsoft.com/office/powerpoint/2010/main" val="116008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40775AF-1123-453B-AD54-59A581680604}"/>
              </a:ext>
            </a:extLst>
          </p:cNvPr>
          <p:cNvSpPr/>
          <p:nvPr/>
        </p:nvSpPr>
        <p:spPr>
          <a:xfrm>
            <a:off x="2536581" y="4236850"/>
            <a:ext cx="7118838" cy="1750711"/>
          </a:xfrm>
          <a:prstGeom prst="roundRect">
            <a:avLst>
              <a:gd name="adj" fmla="val 9134"/>
            </a:avLst>
          </a:prstGeom>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E2714A-BE29-4E83-A155-D5802C472B0A}"/>
              </a:ext>
            </a:extLst>
          </p:cNvPr>
          <p:cNvSpPr txBox="1"/>
          <p:nvPr/>
        </p:nvSpPr>
        <p:spPr>
          <a:xfrm>
            <a:off x="3153508" y="4604373"/>
            <a:ext cx="5884984" cy="1015663"/>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altLang="ko-KR" sz="6000" dirty="0">
                <a:solidFill>
                  <a:schemeClr val="bg1"/>
                </a:solidFill>
                <a:cs typeface="Arial" pitchFamily="34" charset="0"/>
              </a:rPr>
              <a:t>TERIMA KASIH</a:t>
            </a:r>
            <a:endParaRPr lang="ko-KR" altLang="en-US" sz="6000" dirty="0">
              <a:solidFill>
                <a:schemeClr val="bg1"/>
              </a:solidFill>
              <a:cs typeface="Arial" pitchFamily="34" charset="0"/>
            </a:endParaRPr>
          </a:p>
        </p:txBody>
      </p:sp>
      <p:sp>
        <p:nvSpPr>
          <p:cNvPr id="7" name="Rectangle: Rounded Corners 6">
            <a:extLst>
              <a:ext uri="{FF2B5EF4-FFF2-40B4-BE49-F238E27FC236}">
                <a16:creationId xmlns:a16="http://schemas.microsoft.com/office/drawing/2014/main" id="{2CA74268-12AE-4971-BDB1-C242C0931640}"/>
              </a:ext>
            </a:extLst>
          </p:cNvPr>
          <p:cNvSpPr/>
          <p:nvPr/>
        </p:nvSpPr>
        <p:spPr>
          <a:xfrm>
            <a:off x="2706566" y="4377681"/>
            <a:ext cx="6778869" cy="1469048"/>
          </a:xfrm>
          <a:prstGeom prst="roundRect">
            <a:avLst>
              <a:gd name="adj" fmla="val 5543"/>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253D71A1-527D-44F0-9131-868863944161}"/>
              </a:ext>
            </a:extLst>
          </p:cNvPr>
          <p:cNvSpPr/>
          <p:nvPr/>
        </p:nvSpPr>
        <p:spPr>
          <a:xfrm>
            <a:off x="4953001" y="1822879"/>
            <a:ext cx="6542198" cy="1531433"/>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 name="Rounded Rectangle 13">
            <a:extLst>
              <a:ext uri="{FF2B5EF4-FFF2-40B4-BE49-F238E27FC236}">
                <a16:creationId xmlns:a16="http://schemas.microsoft.com/office/drawing/2014/main" id="{39D763E1-ADFF-49E0-8E6D-F6FD4F6ADDEB}"/>
              </a:ext>
            </a:extLst>
          </p:cNvPr>
          <p:cNvSpPr/>
          <p:nvPr/>
        </p:nvSpPr>
        <p:spPr>
          <a:xfrm>
            <a:off x="4956441" y="3446315"/>
            <a:ext cx="6538758" cy="1590244"/>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 name="Rounded Rectangle 14">
            <a:extLst>
              <a:ext uri="{FF2B5EF4-FFF2-40B4-BE49-F238E27FC236}">
                <a16:creationId xmlns:a16="http://schemas.microsoft.com/office/drawing/2014/main" id="{05F2E4AA-AA64-4F61-9B4E-9EFBF004059C}"/>
              </a:ext>
            </a:extLst>
          </p:cNvPr>
          <p:cNvSpPr/>
          <p:nvPr/>
        </p:nvSpPr>
        <p:spPr>
          <a:xfrm>
            <a:off x="4976817" y="5128562"/>
            <a:ext cx="6538758" cy="1571837"/>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11" name="Right Arrow 3">
            <a:extLst>
              <a:ext uri="{FF2B5EF4-FFF2-40B4-BE49-F238E27FC236}">
                <a16:creationId xmlns:a16="http://schemas.microsoft.com/office/drawing/2014/main" id="{7F90A10B-0F25-4605-AEF2-D07CF7A18A0B}"/>
              </a:ext>
            </a:extLst>
          </p:cNvPr>
          <p:cNvSpPr/>
          <p:nvPr/>
        </p:nvSpPr>
        <p:spPr>
          <a:xfrm>
            <a:off x="1103285" y="2708702"/>
            <a:ext cx="3396841" cy="3096344"/>
          </a:xfrm>
          <a:prstGeom prst="rightArrow">
            <a:avLst>
              <a:gd name="adj1" fmla="val 73994"/>
              <a:gd name="adj2" fmla="val 38003"/>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12" name="Group 11">
            <a:extLst>
              <a:ext uri="{FF2B5EF4-FFF2-40B4-BE49-F238E27FC236}">
                <a16:creationId xmlns:a16="http://schemas.microsoft.com/office/drawing/2014/main" id="{64D018BD-05B2-401C-BEBF-B2E6E81A8622}"/>
              </a:ext>
            </a:extLst>
          </p:cNvPr>
          <p:cNvGrpSpPr/>
          <p:nvPr/>
        </p:nvGrpSpPr>
        <p:grpSpPr>
          <a:xfrm>
            <a:off x="1154995" y="3304880"/>
            <a:ext cx="1967530" cy="1988276"/>
            <a:chOff x="4418825" y="1666106"/>
            <a:chExt cx="3343265" cy="3378518"/>
          </a:xfrm>
          <a:effectLst>
            <a:outerShdw blurRad="50800" dist="38100" dir="2700000" algn="tl" rotWithShape="0">
              <a:prstClr val="black">
                <a:alpha val="40000"/>
              </a:prstClr>
            </a:outerShdw>
          </a:effectLst>
        </p:grpSpPr>
        <p:sp>
          <p:nvSpPr>
            <p:cNvPr id="13" name="자유형: 도형 19">
              <a:extLst>
                <a:ext uri="{FF2B5EF4-FFF2-40B4-BE49-F238E27FC236}">
                  <a16:creationId xmlns:a16="http://schemas.microsoft.com/office/drawing/2014/main" id="{60F4776F-1EC6-47C4-B795-22AD2133BAAC}"/>
                </a:ext>
              </a:extLst>
            </p:cNvPr>
            <p:cNvSpPr/>
            <p:nvPr/>
          </p:nvSpPr>
          <p:spPr>
            <a:xfrm rot="18805991">
              <a:off x="4401199" y="1683732"/>
              <a:ext cx="3378518" cy="3343265"/>
            </a:xfrm>
            <a:custGeom>
              <a:avLst/>
              <a:gdLst>
                <a:gd name="connsiteX0" fmla="*/ 1582868 w 3378518"/>
                <a:gd name="connsiteY0" fmla="*/ 2514775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910377 w 3378518"/>
                <a:gd name="connsiteY6" fmla="*/ 1787884 h 3343265"/>
                <a:gd name="connsiteX7" fmla="*/ 909725 w 3378518"/>
                <a:gd name="connsiteY7" fmla="*/ 1788361 h 3343265"/>
                <a:gd name="connsiteX8" fmla="*/ 905259 w 3378518"/>
                <a:gd name="connsiteY8" fmla="*/ 1785216 h 3343265"/>
                <a:gd name="connsiteX9" fmla="*/ 1540529 w 3378518"/>
                <a:gd name="connsiteY9" fmla="*/ 2416784 h 3343265"/>
                <a:gd name="connsiteX10" fmla="*/ 1544133 w 3378518"/>
                <a:gd name="connsiteY10" fmla="*/ 2425125 h 3343265"/>
                <a:gd name="connsiteX11" fmla="*/ 1537828 w 3378518"/>
                <a:gd name="connsiteY11" fmla="*/ 2422532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1582868 w 3378518"/>
                <a:gd name="connsiteY0" fmla="*/ 2514775 h 3343265"/>
                <a:gd name="connsiteX1" fmla="*/ 1585140 w 3378518"/>
                <a:gd name="connsiteY1" fmla="*/ 2520032 h 3343265"/>
                <a:gd name="connsiteX2" fmla="*/ 1571007 w 3378518"/>
                <a:gd name="connsiteY2" fmla="*/ 2543617 h 3343265"/>
                <a:gd name="connsiteX3" fmla="*/ 1582868 w 3378518"/>
                <a:gd name="connsiteY3" fmla="*/ 2514775 h 3343265"/>
                <a:gd name="connsiteX4" fmla="*/ 890036 w 3378518"/>
                <a:gd name="connsiteY4" fmla="*/ 1777279 h 3343265"/>
                <a:gd name="connsiteX5" fmla="*/ 867690 w 3378518"/>
                <a:gd name="connsiteY5" fmla="*/ 1772294 h 3343265"/>
                <a:gd name="connsiteX6" fmla="*/ 874046 w 3378518"/>
                <a:gd name="connsiteY6" fmla="*/ 1768943 h 3343265"/>
                <a:gd name="connsiteX7" fmla="*/ 890036 w 3378518"/>
                <a:gd name="connsiteY7" fmla="*/ 1777279 h 3343265"/>
                <a:gd name="connsiteX8" fmla="*/ 910377 w 3378518"/>
                <a:gd name="connsiteY8" fmla="*/ 1787884 h 3343265"/>
                <a:gd name="connsiteX9" fmla="*/ 909725 w 3378518"/>
                <a:gd name="connsiteY9" fmla="*/ 1788361 h 3343265"/>
                <a:gd name="connsiteX10" fmla="*/ 905259 w 3378518"/>
                <a:gd name="connsiteY10" fmla="*/ 1785216 h 3343265"/>
                <a:gd name="connsiteX11" fmla="*/ 910377 w 3378518"/>
                <a:gd name="connsiteY11" fmla="*/ 1787884 h 3343265"/>
                <a:gd name="connsiteX12" fmla="*/ 1540529 w 3378518"/>
                <a:gd name="connsiteY12" fmla="*/ 2416784 h 3343265"/>
                <a:gd name="connsiteX13" fmla="*/ 1544133 w 3378518"/>
                <a:gd name="connsiteY13" fmla="*/ 2425125 h 3343265"/>
                <a:gd name="connsiteX14" fmla="*/ 1537828 w 3378518"/>
                <a:gd name="connsiteY14" fmla="*/ 2422532 h 3343265"/>
                <a:gd name="connsiteX15" fmla="*/ 1540529 w 3378518"/>
                <a:gd name="connsiteY15" fmla="*/ 2416784 h 3343265"/>
                <a:gd name="connsiteX16" fmla="*/ 2052499 w 3378518"/>
                <a:gd name="connsiteY16" fmla="*/ 409197 h 3343265"/>
                <a:gd name="connsiteX17" fmla="*/ 1721848 w 3378518"/>
                <a:gd name="connsiteY17" fmla="*/ 978193 h 3343265"/>
                <a:gd name="connsiteX18" fmla="*/ 1718264 w 3378518"/>
                <a:gd name="connsiteY18" fmla="*/ 1549318 h 3343265"/>
                <a:gd name="connsiteX19" fmla="*/ 1553358 w 3378518"/>
                <a:gd name="connsiteY19" fmla="*/ 1712169 h 3343265"/>
                <a:gd name="connsiteX20" fmla="*/ 982233 w 3378518"/>
                <a:gd name="connsiteY20" fmla="*/ 1708585 h 3343265"/>
                <a:gd name="connsiteX21" fmla="*/ 438132 w 3378518"/>
                <a:gd name="connsiteY21" fmla="*/ 1996240 h 3343265"/>
                <a:gd name="connsiteX22" fmla="*/ 1327831 w 3378518"/>
                <a:gd name="connsiteY22" fmla="*/ 2935982 h 3343265"/>
                <a:gd name="connsiteX23" fmla="*/ 1644360 w 3378518"/>
                <a:gd name="connsiteY23" fmla="*/ 2379076 h 3343265"/>
                <a:gd name="connsiteX24" fmla="*/ 1647944 w 3378518"/>
                <a:gd name="connsiteY24" fmla="*/ 1807951 h 3343265"/>
                <a:gd name="connsiteX25" fmla="*/ 1812850 w 3378518"/>
                <a:gd name="connsiteY25" fmla="*/ 1645100 h 3343265"/>
                <a:gd name="connsiteX26" fmla="*/ 2383975 w 3378518"/>
                <a:gd name="connsiteY26" fmla="*/ 1648684 h 3343265"/>
                <a:gd name="connsiteX27" fmla="*/ 2775160 w 3378518"/>
                <a:gd name="connsiteY27" fmla="*/ 1524061 h 3343265"/>
                <a:gd name="connsiteX28" fmla="*/ 2793741 w 3378518"/>
                <a:gd name="connsiteY28" fmla="*/ 1508778 h 3343265"/>
                <a:gd name="connsiteX29" fmla="*/ 2816322 w 3378518"/>
                <a:gd name="connsiteY29" fmla="*/ 1508471 h 3343265"/>
                <a:gd name="connsiteX30" fmla="*/ 2806599 w 3378518"/>
                <a:gd name="connsiteY30" fmla="*/ 1498202 h 3343265"/>
                <a:gd name="connsiteX31" fmla="*/ 2837773 w 3378518"/>
                <a:gd name="connsiteY31" fmla="*/ 1472561 h 3343265"/>
                <a:gd name="connsiteX32" fmla="*/ 2941609 w 3378518"/>
                <a:gd name="connsiteY32" fmla="*/ 1348315 h 3343265"/>
                <a:gd name="connsiteX33" fmla="*/ 2052499 w 3378518"/>
                <a:gd name="connsiteY33" fmla="*/ 409197 h 3343265"/>
                <a:gd name="connsiteX34" fmla="*/ 2174049 w 3378518"/>
                <a:gd name="connsiteY34" fmla="*/ 52146 h 3343265"/>
                <a:gd name="connsiteX35" fmla="*/ 3332823 w 3378518"/>
                <a:gd name="connsiteY35" fmla="*/ 1276097 h 3343265"/>
                <a:gd name="connsiteX36" fmla="*/ 3326372 w 3378518"/>
                <a:gd name="connsiteY36" fmla="*/ 1512000 h 3343265"/>
                <a:gd name="connsiteX37" fmla="*/ 3090468 w 3378518"/>
                <a:gd name="connsiteY37" fmla="*/ 1505547 h 3343265"/>
                <a:gd name="connsiteX38" fmla="*/ 3073378 w 3378518"/>
                <a:gd name="connsiteY38" fmla="*/ 1487496 h 3343265"/>
                <a:gd name="connsiteX39" fmla="*/ 2382792 w 3378518"/>
                <a:gd name="connsiteY39" fmla="*/ 1837062 h 3343265"/>
                <a:gd name="connsiteX40" fmla="*/ 1832752 w 3378518"/>
                <a:gd name="connsiteY40" fmla="*/ 1833609 h 3343265"/>
                <a:gd name="connsiteX41" fmla="*/ 1832752 w 3378518"/>
                <a:gd name="connsiteY41" fmla="*/ 2374892 h 3343265"/>
                <a:gd name="connsiteX42" fmla="*/ 1457702 w 3378518"/>
                <a:gd name="connsiteY42" fmla="*/ 3079064 h 3343265"/>
                <a:gd name="connsiteX43" fmla="*/ 1440373 w 3378518"/>
                <a:gd name="connsiteY43" fmla="*/ 3297572 h 3343265"/>
                <a:gd name="connsiteX44" fmla="*/ 1204469 w 3378518"/>
                <a:gd name="connsiteY44" fmla="*/ 3291119 h 3343265"/>
                <a:gd name="connsiteX45" fmla="*/ 45693 w 3378518"/>
                <a:gd name="connsiteY45" fmla="*/ 2067168 h 3343265"/>
                <a:gd name="connsiteX46" fmla="*/ 52146 w 3378518"/>
                <a:gd name="connsiteY46" fmla="*/ 1831267 h 3343265"/>
                <a:gd name="connsiteX47" fmla="*/ 288050 w 3378518"/>
                <a:gd name="connsiteY47" fmla="*/ 1837718 h 3343265"/>
                <a:gd name="connsiteX48" fmla="*/ 305161 w 3378518"/>
                <a:gd name="connsiteY48" fmla="*/ 1855791 h 3343265"/>
                <a:gd name="connsiteX49" fmla="*/ 978047 w 3378518"/>
                <a:gd name="connsiteY49" fmla="*/ 1520187 h 3343265"/>
                <a:gd name="connsiteX50" fmla="*/ 1530057 w 3378518"/>
                <a:gd name="connsiteY50" fmla="*/ 1520187 h 3343265"/>
                <a:gd name="connsiteX51" fmla="*/ 1533467 w 3378518"/>
                <a:gd name="connsiteY51" fmla="*/ 977008 h 3343265"/>
                <a:gd name="connsiteX52" fmla="*/ 1923558 w 3378518"/>
                <a:gd name="connsiteY52" fmla="*/ 268587 h 3343265"/>
                <a:gd name="connsiteX53" fmla="*/ 1938145 w 3378518"/>
                <a:gd name="connsiteY53" fmla="*/ 45695 h 3343265"/>
                <a:gd name="connsiteX54" fmla="*/ 2174049 w 3378518"/>
                <a:gd name="connsiteY54" fmla="*/ 52146 h 3343265"/>
                <a:gd name="connsiteX0" fmla="*/ 1571007 w 3378518"/>
                <a:gd name="connsiteY0" fmla="*/ 2543617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890036 w 3378518"/>
                <a:gd name="connsiteY6" fmla="*/ 1777279 h 3343265"/>
                <a:gd name="connsiteX7" fmla="*/ 910377 w 3378518"/>
                <a:gd name="connsiteY7" fmla="*/ 1787884 h 3343265"/>
                <a:gd name="connsiteX8" fmla="*/ 909725 w 3378518"/>
                <a:gd name="connsiteY8" fmla="*/ 1788361 h 3343265"/>
                <a:gd name="connsiteX9" fmla="*/ 905259 w 3378518"/>
                <a:gd name="connsiteY9" fmla="*/ 1785216 h 3343265"/>
                <a:gd name="connsiteX10" fmla="*/ 910377 w 3378518"/>
                <a:gd name="connsiteY10" fmla="*/ 1787884 h 3343265"/>
                <a:gd name="connsiteX11" fmla="*/ 1540529 w 3378518"/>
                <a:gd name="connsiteY11" fmla="*/ 2416784 h 3343265"/>
                <a:gd name="connsiteX12" fmla="*/ 1544133 w 3378518"/>
                <a:gd name="connsiteY12" fmla="*/ 2425125 h 3343265"/>
                <a:gd name="connsiteX13" fmla="*/ 1537828 w 3378518"/>
                <a:gd name="connsiteY13" fmla="*/ 2422532 h 3343265"/>
                <a:gd name="connsiteX14" fmla="*/ 1540529 w 3378518"/>
                <a:gd name="connsiteY14" fmla="*/ 2416784 h 3343265"/>
                <a:gd name="connsiteX15" fmla="*/ 2052499 w 3378518"/>
                <a:gd name="connsiteY15" fmla="*/ 409197 h 3343265"/>
                <a:gd name="connsiteX16" fmla="*/ 1721848 w 3378518"/>
                <a:gd name="connsiteY16" fmla="*/ 978193 h 3343265"/>
                <a:gd name="connsiteX17" fmla="*/ 1718264 w 3378518"/>
                <a:gd name="connsiteY17" fmla="*/ 1549318 h 3343265"/>
                <a:gd name="connsiteX18" fmla="*/ 1553358 w 3378518"/>
                <a:gd name="connsiteY18" fmla="*/ 1712169 h 3343265"/>
                <a:gd name="connsiteX19" fmla="*/ 982233 w 3378518"/>
                <a:gd name="connsiteY19" fmla="*/ 1708585 h 3343265"/>
                <a:gd name="connsiteX20" fmla="*/ 438132 w 3378518"/>
                <a:gd name="connsiteY20" fmla="*/ 1996240 h 3343265"/>
                <a:gd name="connsiteX21" fmla="*/ 1327831 w 3378518"/>
                <a:gd name="connsiteY21" fmla="*/ 2935982 h 3343265"/>
                <a:gd name="connsiteX22" fmla="*/ 1644360 w 3378518"/>
                <a:gd name="connsiteY22" fmla="*/ 2379076 h 3343265"/>
                <a:gd name="connsiteX23" fmla="*/ 1647944 w 3378518"/>
                <a:gd name="connsiteY23" fmla="*/ 1807951 h 3343265"/>
                <a:gd name="connsiteX24" fmla="*/ 1812850 w 3378518"/>
                <a:gd name="connsiteY24" fmla="*/ 1645100 h 3343265"/>
                <a:gd name="connsiteX25" fmla="*/ 2383975 w 3378518"/>
                <a:gd name="connsiteY25" fmla="*/ 1648684 h 3343265"/>
                <a:gd name="connsiteX26" fmla="*/ 2775160 w 3378518"/>
                <a:gd name="connsiteY26" fmla="*/ 1524061 h 3343265"/>
                <a:gd name="connsiteX27" fmla="*/ 2793741 w 3378518"/>
                <a:gd name="connsiteY27" fmla="*/ 1508778 h 3343265"/>
                <a:gd name="connsiteX28" fmla="*/ 2816322 w 3378518"/>
                <a:gd name="connsiteY28" fmla="*/ 1508471 h 3343265"/>
                <a:gd name="connsiteX29" fmla="*/ 2806599 w 3378518"/>
                <a:gd name="connsiteY29" fmla="*/ 1498202 h 3343265"/>
                <a:gd name="connsiteX30" fmla="*/ 2837773 w 3378518"/>
                <a:gd name="connsiteY30" fmla="*/ 1472561 h 3343265"/>
                <a:gd name="connsiteX31" fmla="*/ 2941609 w 3378518"/>
                <a:gd name="connsiteY31" fmla="*/ 1348315 h 3343265"/>
                <a:gd name="connsiteX32" fmla="*/ 2052499 w 3378518"/>
                <a:gd name="connsiteY32" fmla="*/ 409197 h 3343265"/>
                <a:gd name="connsiteX33" fmla="*/ 2174049 w 3378518"/>
                <a:gd name="connsiteY33" fmla="*/ 52146 h 3343265"/>
                <a:gd name="connsiteX34" fmla="*/ 3332823 w 3378518"/>
                <a:gd name="connsiteY34" fmla="*/ 1276097 h 3343265"/>
                <a:gd name="connsiteX35" fmla="*/ 3326372 w 3378518"/>
                <a:gd name="connsiteY35" fmla="*/ 1512000 h 3343265"/>
                <a:gd name="connsiteX36" fmla="*/ 3090468 w 3378518"/>
                <a:gd name="connsiteY36" fmla="*/ 1505547 h 3343265"/>
                <a:gd name="connsiteX37" fmla="*/ 3073378 w 3378518"/>
                <a:gd name="connsiteY37" fmla="*/ 1487496 h 3343265"/>
                <a:gd name="connsiteX38" fmla="*/ 2382792 w 3378518"/>
                <a:gd name="connsiteY38" fmla="*/ 1837062 h 3343265"/>
                <a:gd name="connsiteX39" fmla="*/ 1832752 w 3378518"/>
                <a:gd name="connsiteY39" fmla="*/ 1833609 h 3343265"/>
                <a:gd name="connsiteX40" fmla="*/ 1832752 w 3378518"/>
                <a:gd name="connsiteY40" fmla="*/ 2374892 h 3343265"/>
                <a:gd name="connsiteX41" fmla="*/ 1457702 w 3378518"/>
                <a:gd name="connsiteY41" fmla="*/ 3079064 h 3343265"/>
                <a:gd name="connsiteX42" fmla="*/ 1440373 w 3378518"/>
                <a:gd name="connsiteY42" fmla="*/ 3297572 h 3343265"/>
                <a:gd name="connsiteX43" fmla="*/ 1204469 w 3378518"/>
                <a:gd name="connsiteY43" fmla="*/ 3291119 h 3343265"/>
                <a:gd name="connsiteX44" fmla="*/ 45693 w 3378518"/>
                <a:gd name="connsiteY44" fmla="*/ 2067168 h 3343265"/>
                <a:gd name="connsiteX45" fmla="*/ 52146 w 3378518"/>
                <a:gd name="connsiteY45" fmla="*/ 1831267 h 3343265"/>
                <a:gd name="connsiteX46" fmla="*/ 288050 w 3378518"/>
                <a:gd name="connsiteY46" fmla="*/ 1837718 h 3343265"/>
                <a:gd name="connsiteX47" fmla="*/ 305161 w 3378518"/>
                <a:gd name="connsiteY47" fmla="*/ 1855791 h 3343265"/>
                <a:gd name="connsiteX48" fmla="*/ 978047 w 3378518"/>
                <a:gd name="connsiteY48" fmla="*/ 1520187 h 3343265"/>
                <a:gd name="connsiteX49" fmla="*/ 1530057 w 3378518"/>
                <a:gd name="connsiteY49" fmla="*/ 1520187 h 3343265"/>
                <a:gd name="connsiteX50" fmla="*/ 1533467 w 3378518"/>
                <a:gd name="connsiteY50" fmla="*/ 977008 h 3343265"/>
                <a:gd name="connsiteX51" fmla="*/ 1923558 w 3378518"/>
                <a:gd name="connsiteY51" fmla="*/ 268587 h 3343265"/>
                <a:gd name="connsiteX52" fmla="*/ 1938145 w 3378518"/>
                <a:gd name="connsiteY52" fmla="*/ 45695 h 3343265"/>
                <a:gd name="connsiteX53" fmla="*/ 2174049 w 3378518"/>
                <a:gd name="connsiteY53"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40529 w 3378518"/>
                <a:gd name="connsiteY8" fmla="*/ 2416784 h 3343265"/>
                <a:gd name="connsiteX9" fmla="*/ 1544133 w 3378518"/>
                <a:gd name="connsiteY9" fmla="*/ 2425125 h 3343265"/>
                <a:gd name="connsiteX10" fmla="*/ 1537828 w 3378518"/>
                <a:gd name="connsiteY10" fmla="*/ 2422532 h 3343265"/>
                <a:gd name="connsiteX11" fmla="*/ 1540529 w 3378518"/>
                <a:gd name="connsiteY11" fmla="*/ 2416784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052499 w 3378518"/>
                <a:gd name="connsiteY29" fmla="*/ 409197 h 3343265"/>
                <a:gd name="connsiteX30" fmla="*/ 2174049 w 3378518"/>
                <a:gd name="connsiteY30" fmla="*/ 52146 h 3343265"/>
                <a:gd name="connsiteX31" fmla="*/ 3332823 w 3378518"/>
                <a:gd name="connsiteY31" fmla="*/ 1276097 h 3343265"/>
                <a:gd name="connsiteX32" fmla="*/ 3326372 w 3378518"/>
                <a:gd name="connsiteY32" fmla="*/ 1512000 h 3343265"/>
                <a:gd name="connsiteX33" fmla="*/ 3090468 w 3378518"/>
                <a:gd name="connsiteY33" fmla="*/ 1505547 h 3343265"/>
                <a:gd name="connsiteX34" fmla="*/ 3073378 w 3378518"/>
                <a:gd name="connsiteY34" fmla="*/ 1487496 h 3343265"/>
                <a:gd name="connsiteX35" fmla="*/ 2382792 w 3378518"/>
                <a:gd name="connsiteY35" fmla="*/ 1837062 h 3343265"/>
                <a:gd name="connsiteX36" fmla="*/ 1832752 w 3378518"/>
                <a:gd name="connsiteY36" fmla="*/ 1833609 h 3343265"/>
                <a:gd name="connsiteX37" fmla="*/ 1832752 w 3378518"/>
                <a:gd name="connsiteY37" fmla="*/ 2374892 h 3343265"/>
                <a:gd name="connsiteX38" fmla="*/ 1457702 w 3378518"/>
                <a:gd name="connsiteY38" fmla="*/ 3079064 h 3343265"/>
                <a:gd name="connsiteX39" fmla="*/ 1440373 w 3378518"/>
                <a:gd name="connsiteY39" fmla="*/ 3297572 h 3343265"/>
                <a:gd name="connsiteX40" fmla="*/ 1204469 w 3378518"/>
                <a:gd name="connsiteY40" fmla="*/ 3291119 h 3343265"/>
                <a:gd name="connsiteX41" fmla="*/ 45693 w 3378518"/>
                <a:gd name="connsiteY41" fmla="*/ 2067168 h 3343265"/>
                <a:gd name="connsiteX42" fmla="*/ 52146 w 3378518"/>
                <a:gd name="connsiteY42" fmla="*/ 1831267 h 3343265"/>
                <a:gd name="connsiteX43" fmla="*/ 288050 w 3378518"/>
                <a:gd name="connsiteY43" fmla="*/ 1837718 h 3343265"/>
                <a:gd name="connsiteX44" fmla="*/ 305161 w 3378518"/>
                <a:gd name="connsiteY44" fmla="*/ 1855791 h 3343265"/>
                <a:gd name="connsiteX45" fmla="*/ 978047 w 3378518"/>
                <a:gd name="connsiteY45" fmla="*/ 1520187 h 3343265"/>
                <a:gd name="connsiteX46" fmla="*/ 1530057 w 3378518"/>
                <a:gd name="connsiteY46" fmla="*/ 1520187 h 3343265"/>
                <a:gd name="connsiteX47" fmla="*/ 1533467 w 3378518"/>
                <a:gd name="connsiteY47" fmla="*/ 977008 h 3343265"/>
                <a:gd name="connsiteX48" fmla="*/ 1923558 w 3378518"/>
                <a:gd name="connsiteY48" fmla="*/ 268587 h 3343265"/>
                <a:gd name="connsiteX49" fmla="*/ 1938145 w 3378518"/>
                <a:gd name="connsiteY49" fmla="*/ 45695 h 3343265"/>
                <a:gd name="connsiteX50" fmla="*/ 2174049 w 3378518"/>
                <a:gd name="connsiteY50"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37828 w 3378518"/>
                <a:gd name="connsiteY8" fmla="*/ 2422532 h 3343265"/>
                <a:gd name="connsiteX9" fmla="*/ 1544133 w 3378518"/>
                <a:gd name="connsiteY9" fmla="*/ 2425125 h 3343265"/>
                <a:gd name="connsiteX10" fmla="*/ 1537828 w 3378518"/>
                <a:gd name="connsiteY10" fmla="*/ 2422532 h 3343265"/>
                <a:gd name="connsiteX11" fmla="*/ 2052499 w 3378518"/>
                <a:gd name="connsiteY11" fmla="*/ 409197 h 3343265"/>
                <a:gd name="connsiteX12" fmla="*/ 1721848 w 3378518"/>
                <a:gd name="connsiteY12" fmla="*/ 978193 h 3343265"/>
                <a:gd name="connsiteX13" fmla="*/ 1718264 w 3378518"/>
                <a:gd name="connsiteY13" fmla="*/ 1549318 h 3343265"/>
                <a:gd name="connsiteX14" fmla="*/ 1553358 w 3378518"/>
                <a:gd name="connsiteY14" fmla="*/ 1712169 h 3343265"/>
                <a:gd name="connsiteX15" fmla="*/ 982233 w 3378518"/>
                <a:gd name="connsiteY15" fmla="*/ 1708585 h 3343265"/>
                <a:gd name="connsiteX16" fmla="*/ 438132 w 3378518"/>
                <a:gd name="connsiteY16" fmla="*/ 1996240 h 3343265"/>
                <a:gd name="connsiteX17" fmla="*/ 1327831 w 3378518"/>
                <a:gd name="connsiteY17" fmla="*/ 2935982 h 3343265"/>
                <a:gd name="connsiteX18" fmla="*/ 1644360 w 3378518"/>
                <a:gd name="connsiteY18" fmla="*/ 2379076 h 3343265"/>
                <a:gd name="connsiteX19" fmla="*/ 1647944 w 3378518"/>
                <a:gd name="connsiteY19" fmla="*/ 1807951 h 3343265"/>
                <a:gd name="connsiteX20" fmla="*/ 1812850 w 3378518"/>
                <a:gd name="connsiteY20" fmla="*/ 1645100 h 3343265"/>
                <a:gd name="connsiteX21" fmla="*/ 2383975 w 3378518"/>
                <a:gd name="connsiteY21" fmla="*/ 1648684 h 3343265"/>
                <a:gd name="connsiteX22" fmla="*/ 2775160 w 3378518"/>
                <a:gd name="connsiteY22" fmla="*/ 1524061 h 3343265"/>
                <a:gd name="connsiteX23" fmla="*/ 2793741 w 3378518"/>
                <a:gd name="connsiteY23" fmla="*/ 1508778 h 3343265"/>
                <a:gd name="connsiteX24" fmla="*/ 2816322 w 3378518"/>
                <a:gd name="connsiteY24" fmla="*/ 1508471 h 3343265"/>
                <a:gd name="connsiteX25" fmla="*/ 2806599 w 3378518"/>
                <a:gd name="connsiteY25" fmla="*/ 1498202 h 3343265"/>
                <a:gd name="connsiteX26" fmla="*/ 2837773 w 3378518"/>
                <a:gd name="connsiteY26" fmla="*/ 1472561 h 3343265"/>
                <a:gd name="connsiteX27" fmla="*/ 2941609 w 3378518"/>
                <a:gd name="connsiteY27" fmla="*/ 1348315 h 3343265"/>
                <a:gd name="connsiteX28" fmla="*/ 2052499 w 3378518"/>
                <a:gd name="connsiteY28" fmla="*/ 409197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2052499 w 3378518"/>
                <a:gd name="connsiteY8" fmla="*/ 409197 h 3343265"/>
                <a:gd name="connsiteX9" fmla="*/ 1721848 w 3378518"/>
                <a:gd name="connsiteY9" fmla="*/ 978193 h 3343265"/>
                <a:gd name="connsiteX10" fmla="*/ 1718264 w 3378518"/>
                <a:gd name="connsiteY10" fmla="*/ 1549318 h 3343265"/>
                <a:gd name="connsiteX11" fmla="*/ 1553358 w 3378518"/>
                <a:gd name="connsiteY11" fmla="*/ 1712169 h 3343265"/>
                <a:gd name="connsiteX12" fmla="*/ 982233 w 3378518"/>
                <a:gd name="connsiteY12" fmla="*/ 1708585 h 3343265"/>
                <a:gd name="connsiteX13" fmla="*/ 438132 w 3378518"/>
                <a:gd name="connsiteY13" fmla="*/ 1996240 h 3343265"/>
                <a:gd name="connsiteX14" fmla="*/ 1327831 w 3378518"/>
                <a:gd name="connsiteY14" fmla="*/ 2935982 h 3343265"/>
                <a:gd name="connsiteX15" fmla="*/ 1644360 w 3378518"/>
                <a:gd name="connsiteY15" fmla="*/ 2379076 h 3343265"/>
                <a:gd name="connsiteX16" fmla="*/ 1647944 w 3378518"/>
                <a:gd name="connsiteY16" fmla="*/ 1807951 h 3343265"/>
                <a:gd name="connsiteX17" fmla="*/ 1812850 w 3378518"/>
                <a:gd name="connsiteY17" fmla="*/ 1645100 h 3343265"/>
                <a:gd name="connsiteX18" fmla="*/ 2383975 w 3378518"/>
                <a:gd name="connsiteY18" fmla="*/ 1648684 h 3343265"/>
                <a:gd name="connsiteX19" fmla="*/ 2775160 w 3378518"/>
                <a:gd name="connsiteY19" fmla="*/ 1524061 h 3343265"/>
                <a:gd name="connsiteX20" fmla="*/ 2793741 w 3378518"/>
                <a:gd name="connsiteY20" fmla="*/ 1508778 h 3343265"/>
                <a:gd name="connsiteX21" fmla="*/ 2816322 w 3378518"/>
                <a:gd name="connsiteY21" fmla="*/ 1508471 h 3343265"/>
                <a:gd name="connsiteX22" fmla="*/ 2806599 w 3378518"/>
                <a:gd name="connsiteY22" fmla="*/ 1498202 h 3343265"/>
                <a:gd name="connsiteX23" fmla="*/ 2837773 w 3378518"/>
                <a:gd name="connsiteY23" fmla="*/ 1472561 h 3343265"/>
                <a:gd name="connsiteX24" fmla="*/ 2941609 w 3378518"/>
                <a:gd name="connsiteY24" fmla="*/ 1348315 h 3343265"/>
                <a:gd name="connsiteX25" fmla="*/ 2052499 w 3378518"/>
                <a:gd name="connsiteY25" fmla="*/ 409197 h 3343265"/>
                <a:gd name="connsiteX26" fmla="*/ 2174049 w 3378518"/>
                <a:gd name="connsiteY26" fmla="*/ 52146 h 3343265"/>
                <a:gd name="connsiteX27" fmla="*/ 3332823 w 3378518"/>
                <a:gd name="connsiteY27" fmla="*/ 1276097 h 3343265"/>
                <a:gd name="connsiteX28" fmla="*/ 3326372 w 3378518"/>
                <a:gd name="connsiteY28" fmla="*/ 1512000 h 3343265"/>
                <a:gd name="connsiteX29" fmla="*/ 3090468 w 3378518"/>
                <a:gd name="connsiteY29" fmla="*/ 1505547 h 3343265"/>
                <a:gd name="connsiteX30" fmla="*/ 3073378 w 3378518"/>
                <a:gd name="connsiteY30" fmla="*/ 1487496 h 3343265"/>
                <a:gd name="connsiteX31" fmla="*/ 2382792 w 3378518"/>
                <a:gd name="connsiteY31" fmla="*/ 1837062 h 3343265"/>
                <a:gd name="connsiteX32" fmla="*/ 1832752 w 3378518"/>
                <a:gd name="connsiteY32" fmla="*/ 1833609 h 3343265"/>
                <a:gd name="connsiteX33" fmla="*/ 1832752 w 3378518"/>
                <a:gd name="connsiteY33" fmla="*/ 2374892 h 3343265"/>
                <a:gd name="connsiteX34" fmla="*/ 1457702 w 3378518"/>
                <a:gd name="connsiteY34" fmla="*/ 3079064 h 3343265"/>
                <a:gd name="connsiteX35" fmla="*/ 1440373 w 3378518"/>
                <a:gd name="connsiteY35" fmla="*/ 3297572 h 3343265"/>
                <a:gd name="connsiteX36" fmla="*/ 1204469 w 3378518"/>
                <a:gd name="connsiteY36" fmla="*/ 3291119 h 3343265"/>
                <a:gd name="connsiteX37" fmla="*/ 45693 w 3378518"/>
                <a:gd name="connsiteY37" fmla="*/ 2067168 h 3343265"/>
                <a:gd name="connsiteX38" fmla="*/ 52146 w 3378518"/>
                <a:gd name="connsiteY38" fmla="*/ 1831267 h 3343265"/>
                <a:gd name="connsiteX39" fmla="*/ 288050 w 3378518"/>
                <a:gd name="connsiteY39" fmla="*/ 1837718 h 3343265"/>
                <a:gd name="connsiteX40" fmla="*/ 305161 w 3378518"/>
                <a:gd name="connsiteY40" fmla="*/ 1855791 h 3343265"/>
                <a:gd name="connsiteX41" fmla="*/ 978047 w 3378518"/>
                <a:gd name="connsiteY41" fmla="*/ 1520187 h 3343265"/>
                <a:gd name="connsiteX42" fmla="*/ 1530057 w 3378518"/>
                <a:gd name="connsiteY42" fmla="*/ 1520187 h 3343265"/>
                <a:gd name="connsiteX43" fmla="*/ 1533467 w 3378518"/>
                <a:gd name="connsiteY43" fmla="*/ 977008 h 3343265"/>
                <a:gd name="connsiteX44" fmla="*/ 1923558 w 3378518"/>
                <a:gd name="connsiteY44" fmla="*/ 268587 h 3343265"/>
                <a:gd name="connsiteX45" fmla="*/ 1938145 w 3378518"/>
                <a:gd name="connsiteY45" fmla="*/ 45695 h 3343265"/>
                <a:gd name="connsiteX46" fmla="*/ 2174049 w 3378518"/>
                <a:gd name="connsiteY46" fmla="*/ 52146 h 334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8518" h="3343265">
                  <a:moveTo>
                    <a:pt x="890036" y="1777279"/>
                  </a:moveTo>
                  <a:lnTo>
                    <a:pt x="867690" y="1772294"/>
                  </a:lnTo>
                  <a:lnTo>
                    <a:pt x="874046" y="1768943"/>
                  </a:lnTo>
                  <a:lnTo>
                    <a:pt x="890036" y="1777279"/>
                  </a:lnTo>
                  <a:close/>
                  <a:moveTo>
                    <a:pt x="910377" y="1787884"/>
                  </a:moveTo>
                  <a:lnTo>
                    <a:pt x="909725" y="1788361"/>
                  </a:lnTo>
                  <a:lnTo>
                    <a:pt x="905259" y="1785216"/>
                  </a:lnTo>
                  <a:lnTo>
                    <a:pt x="910377" y="1787884"/>
                  </a:lnTo>
                  <a:close/>
                  <a:moveTo>
                    <a:pt x="2052499" y="409197"/>
                  </a:moveTo>
                  <a:cubicBezTo>
                    <a:pt x="1855567" y="522139"/>
                    <a:pt x="1723377" y="734475"/>
                    <a:pt x="1721848" y="978193"/>
                  </a:cubicBezTo>
                  <a:cubicBezTo>
                    <a:pt x="1720653" y="1168568"/>
                    <a:pt x="1719459" y="1358943"/>
                    <a:pt x="1718264" y="1549318"/>
                  </a:cubicBezTo>
                  <a:lnTo>
                    <a:pt x="1553358" y="1712169"/>
                  </a:lnTo>
                  <a:lnTo>
                    <a:pt x="982233" y="1708585"/>
                  </a:lnTo>
                  <a:cubicBezTo>
                    <a:pt x="755048" y="1707160"/>
                    <a:pt x="553704" y="1819601"/>
                    <a:pt x="438132" y="1996240"/>
                  </a:cubicBezTo>
                  <a:lnTo>
                    <a:pt x="1327831" y="2935982"/>
                  </a:lnTo>
                  <a:cubicBezTo>
                    <a:pt x="1517741" y="2823547"/>
                    <a:pt x="1642874" y="2616160"/>
                    <a:pt x="1644360" y="2379076"/>
                  </a:cubicBezTo>
                  <a:cubicBezTo>
                    <a:pt x="1645555" y="2188701"/>
                    <a:pt x="1646749" y="1998326"/>
                    <a:pt x="1647944" y="1807951"/>
                  </a:cubicBezTo>
                  <a:lnTo>
                    <a:pt x="1812850" y="1645100"/>
                  </a:lnTo>
                  <a:lnTo>
                    <a:pt x="2383975" y="1648684"/>
                  </a:lnTo>
                  <a:cubicBezTo>
                    <a:pt x="2530062" y="1649601"/>
                    <a:pt x="2665464" y="1603436"/>
                    <a:pt x="2775160" y="1524061"/>
                  </a:cubicBezTo>
                  <a:lnTo>
                    <a:pt x="2793741" y="1508778"/>
                  </a:lnTo>
                  <a:lnTo>
                    <a:pt x="2816322" y="1508471"/>
                  </a:lnTo>
                  <a:lnTo>
                    <a:pt x="2806599" y="1498202"/>
                  </a:lnTo>
                  <a:lnTo>
                    <a:pt x="2837773" y="1472561"/>
                  </a:lnTo>
                  <a:cubicBezTo>
                    <a:pt x="2877299" y="1435719"/>
                    <a:pt x="2912231" y="1394008"/>
                    <a:pt x="2941609" y="1348315"/>
                  </a:cubicBezTo>
                  <a:lnTo>
                    <a:pt x="2052499" y="409197"/>
                  </a:lnTo>
                  <a:close/>
                  <a:moveTo>
                    <a:pt x="2174049" y="52146"/>
                  </a:moveTo>
                  <a:lnTo>
                    <a:pt x="3332823" y="1276097"/>
                  </a:lnTo>
                  <a:cubicBezTo>
                    <a:pt x="3396186" y="1343023"/>
                    <a:pt x="3393298" y="1448638"/>
                    <a:pt x="3326372" y="1512000"/>
                  </a:cubicBezTo>
                  <a:cubicBezTo>
                    <a:pt x="3259446" y="1575361"/>
                    <a:pt x="3153829" y="1572473"/>
                    <a:pt x="3090468" y="1505547"/>
                  </a:cubicBezTo>
                  <a:lnTo>
                    <a:pt x="3073378" y="1487496"/>
                  </a:lnTo>
                  <a:cubicBezTo>
                    <a:pt x="2919662" y="1701713"/>
                    <a:pt x="2666991" y="1838843"/>
                    <a:pt x="2382792" y="1837062"/>
                  </a:cubicBezTo>
                  <a:lnTo>
                    <a:pt x="1832752" y="1833609"/>
                  </a:lnTo>
                  <a:lnTo>
                    <a:pt x="1832752" y="2374892"/>
                  </a:lnTo>
                  <a:cubicBezTo>
                    <a:pt x="1832752" y="2668478"/>
                    <a:pt x="1684730" y="2927490"/>
                    <a:pt x="1457702" y="3079064"/>
                  </a:cubicBezTo>
                  <a:cubicBezTo>
                    <a:pt x="1509390" y="3144226"/>
                    <a:pt x="1502268" y="3238971"/>
                    <a:pt x="1440373" y="3297572"/>
                  </a:cubicBezTo>
                  <a:cubicBezTo>
                    <a:pt x="1373447" y="3360933"/>
                    <a:pt x="1267830" y="3358045"/>
                    <a:pt x="1204469" y="3291119"/>
                  </a:cubicBezTo>
                  <a:lnTo>
                    <a:pt x="45693" y="2067168"/>
                  </a:lnTo>
                  <a:cubicBezTo>
                    <a:pt x="-17668" y="2000245"/>
                    <a:pt x="-14779" y="1894627"/>
                    <a:pt x="52146" y="1831267"/>
                  </a:cubicBezTo>
                  <a:cubicBezTo>
                    <a:pt x="119072" y="1767904"/>
                    <a:pt x="224687" y="1770794"/>
                    <a:pt x="288050" y="1837718"/>
                  </a:cubicBezTo>
                  <a:lnTo>
                    <a:pt x="305161" y="1855791"/>
                  </a:lnTo>
                  <a:cubicBezTo>
                    <a:pt x="457589" y="1650481"/>
                    <a:pt x="702601" y="1520187"/>
                    <a:pt x="978047" y="1520187"/>
                  </a:cubicBezTo>
                  <a:lnTo>
                    <a:pt x="1530057" y="1520187"/>
                  </a:lnTo>
                  <a:cubicBezTo>
                    <a:pt x="1531194" y="1339127"/>
                    <a:pt x="1532330" y="1158068"/>
                    <a:pt x="1533467" y="977008"/>
                  </a:cubicBezTo>
                  <a:cubicBezTo>
                    <a:pt x="1535338" y="678827"/>
                    <a:pt x="1689679" y="417271"/>
                    <a:pt x="1923558" y="268587"/>
                  </a:cubicBezTo>
                  <a:cubicBezTo>
                    <a:pt x="1868853" y="203019"/>
                    <a:pt x="1874955" y="105520"/>
                    <a:pt x="1938145" y="45695"/>
                  </a:cubicBezTo>
                  <a:cubicBezTo>
                    <a:pt x="2005071" y="-17668"/>
                    <a:pt x="2110688" y="-14780"/>
                    <a:pt x="2174049" y="521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14" name="그룹 60">
              <a:extLst>
                <a:ext uri="{FF2B5EF4-FFF2-40B4-BE49-F238E27FC236}">
                  <a16:creationId xmlns:a16="http://schemas.microsoft.com/office/drawing/2014/main" id="{7238AD91-18B7-4AAE-BA9F-E1B9027DC3B0}"/>
                </a:ext>
              </a:extLst>
            </p:cNvPr>
            <p:cNvGrpSpPr/>
            <p:nvPr/>
          </p:nvGrpSpPr>
          <p:grpSpPr>
            <a:xfrm>
              <a:off x="5536852" y="2753578"/>
              <a:ext cx="1089476" cy="1686250"/>
              <a:chOff x="5558699" y="2598826"/>
              <a:chExt cx="1089476" cy="1686250"/>
            </a:xfrm>
          </p:grpSpPr>
          <p:grpSp>
            <p:nvGrpSpPr>
              <p:cNvPr id="15" name="그룹 49">
                <a:extLst>
                  <a:ext uri="{FF2B5EF4-FFF2-40B4-BE49-F238E27FC236}">
                    <a16:creationId xmlns:a16="http://schemas.microsoft.com/office/drawing/2014/main" id="{207F50DB-7F22-4E4C-B191-9718BEEB9878}"/>
                  </a:ext>
                </a:extLst>
              </p:cNvPr>
              <p:cNvGrpSpPr/>
              <p:nvPr/>
            </p:nvGrpSpPr>
            <p:grpSpPr>
              <a:xfrm>
                <a:off x="5617507" y="3979880"/>
                <a:ext cx="305196" cy="305196"/>
                <a:chOff x="2460435" y="1380960"/>
                <a:chExt cx="914400" cy="914400"/>
              </a:xfrm>
              <a:solidFill>
                <a:schemeClr val="accent3"/>
              </a:solidFill>
            </p:grpSpPr>
            <p:sp>
              <p:nvSpPr>
                <p:cNvPr id="46" name="타원 50">
                  <a:extLst>
                    <a:ext uri="{FF2B5EF4-FFF2-40B4-BE49-F238E27FC236}">
                      <a16:creationId xmlns:a16="http://schemas.microsoft.com/office/drawing/2014/main" id="{B95F9025-728D-4CB5-B5BA-BDC25A7981C7}"/>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51">
                  <a:extLst>
                    <a:ext uri="{FF2B5EF4-FFF2-40B4-BE49-F238E27FC236}">
                      <a16:creationId xmlns:a16="http://schemas.microsoft.com/office/drawing/2014/main" id="{2ADE8C10-9E19-4FA2-925B-33E35EDACD2F}"/>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Block Arc 11">
                  <a:extLst>
                    <a:ext uri="{FF2B5EF4-FFF2-40B4-BE49-F238E27FC236}">
                      <a16:creationId xmlns:a16="http://schemas.microsoft.com/office/drawing/2014/main" id="{B82F3944-92EC-4D57-BD17-014A6B672433}"/>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6" name="그룹 21">
                <a:extLst>
                  <a:ext uri="{FF2B5EF4-FFF2-40B4-BE49-F238E27FC236}">
                    <a16:creationId xmlns:a16="http://schemas.microsoft.com/office/drawing/2014/main" id="{47B999B0-AC88-40D8-BB8A-705924213132}"/>
                  </a:ext>
                </a:extLst>
              </p:cNvPr>
              <p:cNvGrpSpPr/>
              <p:nvPr/>
            </p:nvGrpSpPr>
            <p:grpSpPr>
              <a:xfrm>
                <a:off x="5811672" y="3628906"/>
                <a:ext cx="305196" cy="305196"/>
                <a:chOff x="2460435" y="1380960"/>
                <a:chExt cx="914400" cy="914400"/>
              </a:xfrm>
              <a:solidFill>
                <a:schemeClr val="accent3"/>
              </a:solidFill>
            </p:grpSpPr>
            <p:sp>
              <p:nvSpPr>
                <p:cNvPr id="43" name="타원 22">
                  <a:extLst>
                    <a:ext uri="{FF2B5EF4-FFF2-40B4-BE49-F238E27FC236}">
                      <a16:creationId xmlns:a16="http://schemas.microsoft.com/office/drawing/2014/main" id="{B47BBBF1-EF3E-416A-AB7C-8774D675F356}"/>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23">
                  <a:extLst>
                    <a:ext uri="{FF2B5EF4-FFF2-40B4-BE49-F238E27FC236}">
                      <a16:creationId xmlns:a16="http://schemas.microsoft.com/office/drawing/2014/main" id="{5D85CBB5-D319-477D-9B27-F9151BAA4EB6}"/>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Block Arc 11">
                  <a:extLst>
                    <a:ext uri="{FF2B5EF4-FFF2-40B4-BE49-F238E27FC236}">
                      <a16:creationId xmlns:a16="http://schemas.microsoft.com/office/drawing/2014/main" id="{E312CA84-0386-4C90-A2CA-30235088866B}"/>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7" name="그룹 25">
                <a:extLst>
                  <a:ext uri="{FF2B5EF4-FFF2-40B4-BE49-F238E27FC236}">
                    <a16:creationId xmlns:a16="http://schemas.microsoft.com/office/drawing/2014/main" id="{5FF67861-70E0-41CB-9EDB-2C03BDA9D588}"/>
                  </a:ext>
                </a:extLst>
              </p:cNvPr>
              <p:cNvGrpSpPr/>
              <p:nvPr/>
            </p:nvGrpSpPr>
            <p:grpSpPr>
              <a:xfrm>
                <a:off x="6050354" y="3733355"/>
                <a:ext cx="305196" cy="305196"/>
                <a:chOff x="2460435" y="1380960"/>
                <a:chExt cx="914400" cy="914400"/>
              </a:xfrm>
              <a:solidFill>
                <a:schemeClr val="accent3"/>
              </a:solidFill>
            </p:grpSpPr>
            <p:sp>
              <p:nvSpPr>
                <p:cNvPr id="40" name="타원 26">
                  <a:extLst>
                    <a:ext uri="{FF2B5EF4-FFF2-40B4-BE49-F238E27FC236}">
                      <a16:creationId xmlns:a16="http://schemas.microsoft.com/office/drawing/2014/main" id="{76FED24D-5676-4003-ADA3-6715C9A20E43}"/>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27">
                  <a:extLst>
                    <a:ext uri="{FF2B5EF4-FFF2-40B4-BE49-F238E27FC236}">
                      <a16:creationId xmlns:a16="http://schemas.microsoft.com/office/drawing/2014/main" id="{FD45B30D-5E75-4BD8-A964-019BAAC470E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Block Arc 11">
                  <a:extLst>
                    <a:ext uri="{FF2B5EF4-FFF2-40B4-BE49-F238E27FC236}">
                      <a16:creationId xmlns:a16="http://schemas.microsoft.com/office/drawing/2014/main" id="{04F6BA9B-B951-489E-A3AB-B5FF76D09179}"/>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8" name="그룹 29">
                <a:extLst>
                  <a:ext uri="{FF2B5EF4-FFF2-40B4-BE49-F238E27FC236}">
                    <a16:creationId xmlns:a16="http://schemas.microsoft.com/office/drawing/2014/main" id="{E8D8A0C1-ECE0-4A7E-AC02-E20D545FE02D}"/>
                  </a:ext>
                </a:extLst>
              </p:cNvPr>
              <p:cNvGrpSpPr/>
              <p:nvPr/>
            </p:nvGrpSpPr>
            <p:grpSpPr>
              <a:xfrm>
                <a:off x="5804852" y="3899206"/>
                <a:ext cx="305196" cy="305196"/>
                <a:chOff x="2460435" y="1380960"/>
                <a:chExt cx="914400" cy="914400"/>
              </a:xfrm>
              <a:solidFill>
                <a:schemeClr val="accent3"/>
              </a:solidFill>
            </p:grpSpPr>
            <p:sp>
              <p:nvSpPr>
                <p:cNvPr id="37" name="타원 30">
                  <a:extLst>
                    <a:ext uri="{FF2B5EF4-FFF2-40B4-BE49-F238E27FC236}">
                      <a16:creationId xmlns:a16="http://schemas.microsoft.com/office/drawing/2014/main" id="{CB660DE7-443D-411E-A2EF-ADF93660C716}"/>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1">
                  <a:extLst>
                    <a:ext uri="{FF2B5EF4-FFF2-40B4-BE49-F238E27FC236}">
                      <a16:creationId xmlns:a16="http://schemas.microsoft.com/office/drawing/2014/main" id="{9B2C9EFC-B1EC-4200-BC0C-63DA3B40B215}"/>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Block Arc 11">
                  <a:extLst>
                    <a:ext uri="{FF2B5EF4-FFF2-40B4-BE49-F238E27FC236}">
                      <a16:creationId xmlns:a16="http://schemas.microsoft.com/office/drawing/2014/main" id="{9FC4EE73-8A8E-49F1-B94A-0B795E5A33C0}"/>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9" name="그룹 33">
                <a:extLst>
                  <a:ext uri="{FF2B5EF4-FFF2-40B4-BE49-F238E27FC236}">
                    <a16:creationId xmlns:a16="http://schemas.microsoft.com/office/drawing/2014/main" id="{1274589A-D8DA-4AF0-8204-F2C02C8937A2}"/>
                  </a:ext>
                </a:extLst>
              </p:cNvPr>
              <p:cNvGrpSpPr/>
              <p:nvPr/>
            </p:nvGrpSpPr>
            <p:grpSpPr>
              <a:xfrm>
                <a:off x="5558699" y="3770159"/>
                <a:ext cx="305196" cy="305196"/>
                <a:chOff x="2460435" y="1380960"/>
                <a:chExt cx="914400" cy="914400"/>
              </a:xfrm>
              <a:solidFill>
                <a:schemeClr val="accent3"/>
              </a:solidFill>
            </p:grpSpPr>
            <p:sp>
              <p:nvSpPr>
                <p:cNvPr id="34" name="타원 34">
                  <a:extLst>
                    <a:ext uri="{FF2B5EF4-FFF2-40B4-BE49-F238E27FC236}">
                      <a16:creationId xmlns:a16="http://schemas.microsoft.com/office/drawing/2014/main" id="{B1E65EDF-4DB8-4675-A3BB-9FBDFC467141}"/>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5">
                  <a:extLst>
                    <a:ext uri="{FF2B5EF4-FFF2-40B4-BE49-F238E27FC236}">
                      <a16:creationId xmlns:a16="http://schemas.microsoft.com/office/drawing/2014/main" id="{1BA4373A-FA11-4258-BC16-55CDEE629A29}"/>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Block Arc 11">
                  <a:extLst>
                    <a:ext uri="{FF2B5EF4-FFF2-40B4-BE49-F238E27FC236}">
                      <a16:creationId xmlns:a16="http://schemas.microsoft.com/office/drawing/2014/main" id="{6DC8AC5E-06D5-48EF-A0A4-0C8B431D9E9C}"/>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0" name="그룹 37">
                <a:extLst>
                  <a:ext uri="{FF2B5EF4-FFF2-40B4-BE49-F238E27FC236}">
                    <a16:creationId xmlns:a16="http://schemas.microsoft.com/office/drawing/2014/main" id="{8A2A300D-299A-4923-911A-355F542114BB}"/>
                  </a:ext>
                </a:extLst>
              </p:cNvPr>
              <p:cNvGrpSpPr/>
              <p:nvPr/>
            </p:nvGrpSpPr>
            <p:grpSpPr>
              <a:xfrm>
                <a:off x="6065408" y="3964544"/>
                <a:ext cx="305196" cy="305196"/>
                <a:chOff x="2460435" y="1380960"/>
                <a:chExt cx="914400" cy="914400"/>
              </a:xfrm>
              <a:solidFill>
                <a:schemeClr val="accent3"/>
              </a:solidFill>
            </p:grpSpPr>
            <p:sp>
              <p:nvSpPr>
                <p:cNvPr id="31" name="타원 38">
                  <a:extLst>
                    <a:ext uri="{FF2B5EF4-FFF2-40B4-BE49-F238E27FC236}">
                      <a16:creationId xmlns:a16="http://schemas.microsoft.com/office/drawing/2014/main" id="{A120A172-9947-4DEB-A207-5260F6E74C81}"/>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9">
                  <a:extLst>
                    <a:ext uri="{FF2B5EF4-FFF2-40B4-BE49-F238E27FC236}">
                      <a16:creationId xmlns:a16="http://schemas.microsoft.com/office/drawing/2014/main" id="{24711244-C7B6-4CB0-AC82-4CE12608EBDA}"/>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Block Arc 11">
                  <a:extLst>
                    <a:ext uri="{FF2B5EF4-FFF2-40B4-BE49-F238E27FC236}">
                      <a16:creationId xmlns:a16="http://schemas.microsoft.com/office/drawing/2014/main" id="{4471B2CD-B332-4982-ACA3-D6EB80187F3B}"/>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1" name="그룹 41">
                <a:extLst>
                  <a:ext uri="{FF2B5EF4-FFF2-40B4-BE49-F238E27FC236}">
                    <a16:creationId xmlns:a16="http://schemas.microsoft.com/office/drawing/2014/main" id="{47059E82-7820-442E-B6AA-73ABBA9B4680}"/>
                  </a:ext>
                </a:extLst>
              </p:cNvPr>
              <p:cNvGrpSpPr/>
              <p:nvPr/>
            </p:nvGrpSpPr>
            <p:grpSpPr>
              <a:xfrm>
                <a:off x="6342979" y="3957518"/>
                <a:ext cx="305196" cy="305196"/>
                <a:chOff x="2460435" y="1380960"/>
                <a:chExt cx="914400" cy="914400"/>
              </a:xfrm>
              <a:solidFill>
                <a:schemeClr val="accent3"/>
              </a:solidFill>
            </p:grpSpPr>
            <p:sp>
              <p:nvSpPr>
                <p:cNvPr id="28" name="타원 42">
                  <a:extLst>
                    <a:ext uri="{FF2B5EF4-FFF2-40B4-BE49-F238E27FC236}">
                      <a16:creationId xmlns:a16="http://schemas.microsoft.com/office/drawing/2014/main" id="{C30CC132-4159-472E-B310-DCD8EEDA8B58}"/>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43">
                  <a:extLst>
                    <a:ext uri="{FF2B5EF4-FFF2-40B4-BE49-F238E27FC236}">
                      <a16:creationId xmlns:a16="http://schemas.microsoft.com/office/drawing/2014/main" id="{D65F1C5B-BD58-4143-A1AB-2B804E4E6090}"/>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Block Arc 11">
                  <a:extLst>
                    <a:ext uri="{FF2B5EF4-FFF2-40B4-BE49-F238E27FC236}">
                      <a16:creationId xmlns:a16="http://schemas.microsoft.com/office/drawing/2014/main" id="{C1AD35D0-3161-4C5F-8CFA-3AA16767F378}"/>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2" name="그룹 45">
                <a:extLst>
                  <a:ext uri="{FF2B5EF4-FFF2-40B4-BE49-F238E27FC236}">
                    <a16:creationId xmlns:a16="http://schemas.microsoft.com/office/drawing/2014/main" id="{F33492CC-12AF-496E-8F53-0A1E982795F1}"/>
                  </a:ext>
                </a:extLst>
              </p:cNvPr>
              <p:cNvGrpSpPr/>
              <p:nvPr/>
            </p:nvGrpSpPr>
            <p:grpSpPr>
              <a:xfrm>
                <a:off x="6322640" y="3721994"/>
                <a:ext cx="305196" cy="305196"/>
                <a:chOff x="2460435" y="1380960"/>
                <a:chExt cx="914400" cy="914400"/>
              </a:xfrm>
              <a:solidFill>
                <a:schemeClr val="accent3"/>
              </a:solidFill>
            </p:grpSpPr>
            <p:sp>
              <p:nvSpPr>
                <p:cNvPr id="25" name="타원 46">
                  <a:extLst>
                    <a:ext uri="{FF2B5EF4-FFF2-40B4-BE49-F238E27FC236}">
                      <a16:creationId xmlns:a16="http://schemas.microsoft.com/office/drawing/2014/main" id="{65BC3D4C-4856-4F36-8E3E-FEC5007A2613}"/>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47">
                  <a:extLst>
                    <a:ext uri="{FF2B5EF4-FFF2-40B4-BE49-F238E27FC236}">
                      <a16:creationId xmlns:a16="http://schemas.microsoft.com/office/drawing/2014/main" id="{51DF85C8-04CE-49C5-A60B-ED234065A6D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Block Arc 11">
                  <a:extLst>
                    <a:ext uri="{FF2B5EF4-FFF2-40B4-BE49-F238E27FC236}">
                      <a16:creationId xmlns:a16="http://schemas.microsoft.com/office/drawing/2014/main" id="{A837A67C-A045-4FF5-8A34-CBBCB3A87DB8}"/>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23" name="이등변 삼각형 58">
                <a:extLst>
                  <a:ext uri="{FF2B5EF4-FFF2-40B4-BE49-F238E27FC236}">
                    <a16:creationId xmlns:a16="http://schemas.microsoft.com/office/drawing/2014/main" id="{561D1054-8BF1-499B-B90E-A95BD30F457B}"/>
                  </a:ext>
                </a:extLst>
              </p:cNvPr>
              <p:cNvSpPr/>
              <p:nvPr/>
            </p:nvSpPr>
            <p:spPr>
              <a:xfrm rot="10800000">
                <a:off x="5637159" y="2598826"/>
                <a:ext cx="945777" cy="4890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59">
                <a:extLst>
                  <a:ext uri="{FF2B5EF4-FFF2-40B4-BE49-F238E27FC236}">
                    <a16:creationId xmlns:a16="http://schemas.microsoft.com/office/drawing/2014/main" id="{84F48E79-F8C7-4934-96CF-CBCD43DCF088}"/>
                  </a:ext>
                </a:extLst>
              </p:cNvPr>
              <p:cNvSpPr/>
              <p:nvPr/>
            </p:nvSpPr>
            <p:spPr>
              <a:xfrm>
                <a:off x="6088867" y="3022230"/>
                <a:ext cx="3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pic>
        <p:nvPicPr>
          <p:cNvPr id="50" name="Picture 49">
            <a:extLst>
              <a:ext uri="{FF2B5EF4-FFF2-40B4-BE49-F238E27FC236}">
                <a16:creationId xmlns:a16="http://schemas.microsoft.com/office/drawing/2014/main" id="{78186B2E-4069-4DF1-AD38-4018DDEBD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2804"/>
            <a:ext cx="6229350" cy="1365699"/>
          </a:xfrm>
          <a:prstGeom prst="rect">
            <a:avLst/>
          </a:prstGeom>
        </p:spPr>
      </p:pic>
      <p:sp>
        <p:nvSpPr>
          <p:cNvPr id="51" name="Rectangle 50">
            <a:extLst>
              <a:ext uri="{FF2B5EF4-FFF2-40B4-BE49-F238E27FC236}">
                <a16:creationId xmlns:a16="http://schemas.microsoft.com/office/drawing/2014/main" id="{21E99DD4-9A9A-4489-8612-ABECDC12C63B}"/>
              </a:ext>
            </a:extLst>
          </p:cNvPr>
          <p:cNvSpPr/>
          <p:nvPr/>
        </p:nvSpPr>
        <p:spPr>
          <a:xfrm>
            <a:off x="1381228" y="377806"/>
            <a:ext cx="4310795" cy="523220"/>
          </a:xfrm>
          <a:prstGeom prst="rect">
            <a:avLst/>
          </a:prstGeom>
        </p:spPr>
        <p:txBody>
          <a:bodyPr wrap="none">
            <a:spAutoFit/>
          </a:bodyPr>
          <a:lstStyle/>
          <a:p>
            <a:pPr eaLnBrk="0" hangingPunct="0">
              <a:defRPr/>
            </a:pPr>
            <a:r>
              <a:rPr lang="id-ID" sz="2800" b="1" dirty="0">
                <a:solidFill>
                  <a:schemeClr val="bg1"/>
                </a:solidFill>
                <a:latin typeface="Aharoni" pitchFamily="2" charset="-79"/>
                <a:cs typeface="Aharoni" pitchFamily="2" charset="-79"/>
              </a:rPr>
              <a:t>POPULASI</a:t>
            </a:r>
            <a:r>
              <a:rPr lang="en-US" sz="2800" b="1" dirty="0">
                <a:solidFill>
                  <a:schemeClr val="bg1"/>
                </a:solidFill>
                <a:latin typeface="Aharoni" pitchFamily="2" charset="-79"/>
                <a:cs typeface="Aharoni" pitchFamily="2" charset="-79"/>
              </a:rPr>
              <a:t> dan SAMPEL </a:t>
            </a:r>
            <a:r>
              <a:rPr lang="id-ID" sz="2400" b="1" dirty="0">
                <a:solidFill>
                  <a:schemeClr val="bg1"/>
                </a:solidFill>
                <a:latin typeface="Aharoni" pitchFamily="2" charset="-79"/>
                <a:cs typeface="Aharoni" pitchFamily="2" charset="-79"/>
              </a:rPr>
              <a:t> </a:t>
            </a:r>
          </a:p>
        </p:txBody>
      </p:sp>
      <p:sp>
        <p:nvSpPr>
          <p:cNvPr id="52" name="Rectangle 51">
            <a:extLst>
              <a:ext uri="{FF2B5EF4-FFF2-40B4-BE49-F238E27FC236}">
                <a16:creationId xmlns:a16="http://schemas.microsoft.com/office/drawing/2014/main" id="{201C54DE-91F9-42A1-863D-21E686C110C3}"/>
              </a:ext>
            </a:extLst>
          </p:cNvPr>
          <p:cNvSpPr/>
          <p:nvPr/>
        </p:nvSpPr>
        <p:spPr>
          <a:xfrm>
            <a:off x="6134100" y="1973042"/>
            <a:ext cx="5317005" cy="1231106"/>
          </a:xfrm>
          <a:prstGeom prst="rect">
            <a:avLst/>
          </a:prstGeom>
        </p:spPr>
        <p:txBody>
          <a:bodyPr wrap="square">
            <a:spAutoFit/>
          </a:bodyPr>
          <a:lstStyle/>
          <a:p>
            <a:r>
              <a:rPr lang="fi-FI" sz="2000" b="1" dirty="0"/>
              <a:t>POPULASI</a:t>
            </a:r>
            <a:r>
              <a:rPr lang="fi-FI" dirty="0">
                <a:solidFill>
                  <a:schemeClr val="bg1"/>
                </a:solidFill>
              </a:rPr>
              <a:t> d</a:t>
            </a:r>
            <a:r>
              <a:rPr lang="id-ID" dirty="0">
                <a:solidFill>
                  <a:schemeClr val="bg1"/>
                </a:solidFill>
              </a:rPr>
              <a:t>alam SKM Di Dinas </a:t>
            </a:r>
            <a:r>
              <a:rPr lang="en-US" dirty="0">
                <a:solidFill>
                  <a:schemeClr val="bg1"/>
                </a:solidFill>
              </a:rPr>
              <a:t>Tenaga </a:t>
            </a:r>
            <a:r>
              <a:rPr lang="en-US" dirty="0" err="1">
                <a:solidFill>
                  <a:schemeClr val="bg1"/>
                </a:solidFill>
              </a:rPr>
              <a:t>Kerja</a:t>
            </a:r>
            <a:r>
              <a:rPr lang="en-US" dirty="0">
                <a:solidFill>
                  <a:schemeClr val="bg1"/>
                </a:solidFill>
              </a:rPr>
              <a:t> </a:t>
            </a:r>
            <a:r>
              <a:rPr lang="id-ID" dirty="0">
                <a:solidFill>
                  <a:schemeClr val="bg1"/>
                </a:solidFill>
              </a:rPr>
              <a:t>Kabupaten </a:t>
            </a:r>
            <a:r>
              <a:rPr lang="en-US" dirty="0" err="1">
                <a:solidFill>
                  <a:schemeClr val="bg1"/>
                </a:solidFill>
              </a:rPr>
              <a:t>Blitar</a:t>
            </a:r>
            <a:r>
              <a:rPr lang="en-US" dirty="0">
                <a:solidFill>
                  <a:schemeClr val="bg1"/>
                </a:solidFill>
              </a:rPr>
              <a:t> </a:t>
            </a:r>
            <a:r>
              <a:rPr lang="id-ID" dirty="0">
                <a:solidFill>
                  <a:schemeClr val="bg1"/>
                </a:solidFill>
              </a:rPr>
              <a:t>ini, Orang </a:t>
            </a:r>
            <a:r>
              <a:rPr lang="id-ID" b="1" u="sng" dirty="0">
                <a:solidFill>
                  <a:schemeClr val="bg1"/>
                </a:solidFill>
              </a:rPr>
              <a:t>YANG PERNAH </a:t>
            </a:r>
            <a:r>
              <a:rPr lang="id-ID" dirty="0">
                <a:solidFill>
                  <a:schemeClr val="bg1"/>
                </a:solidFill>
              </a:rPr>
              <a:t>me</a:t>
            </a:r>
            <a:r>
              <a:rPr lang="en-US" dirty="0" err="1">
                <a:solidFill>
                  <a:schemeClr val="bg1"/>
                </a:solidFill>
              </a:rPr>
              <a:t>ndapatkan</a:t>
            </a:r>
            <a:r>
              <a:rPr lang="en-US" dirty="0">
                <a:solidFill>
                  <a:schemeClr val="bg1"/>
                </a:solidFill>
              </a:rPr>
              <a:t> </a:t>
            </a:r>
            <a:r>
              <a:rPr lang="en-US" dirty="0" err="1">
                <a:solidFill>
                  <a:schemeClr val="bg1"/>
                </a:solidFill>
              </a:rPr>
              <a:t>layanan</a:t>
            </a:r>
            <a:r>
              <a:rPr lang="en-US" dirty="0">
                <a:solidFill>
                  <a:schemeClr val="bg1"/>
                </a:solidFill>
              </a:rPr>
              <a:t> </a:t>
            </a:r>
            <a:r>
              <a:rPr lang="en-US" dirty="0" err="1">
                <a:solidFill>
                  <a:schemeClr val="bg1"/>
                </a:solidFill>
              </a:rPr>
              <a:t>ketenagakerjaan</a:t>
            </a:r>
            <a:r>
              <a:rPr lang="id-ID" dirty="0">
                <a:solidFill>
                  <a:schemeClr val="bg1"/>
                </a:solidFill>
              </a:rPr>
              <a:t> tahun 20</a:t>
            </a:r>
            <a:r>
              <a:rPr lang="en-US" dirty="0">
                <a:solidFill>
                  <a:schemeClr val="bg1"/>
                </a:solidFill>
              </a:rPr>
              <a:t>20 dan 2021 (</a:t>
            </a:r>
            <a:r>
              <a:rPr lang="en-US" dirty="0" err="1">
                <a:solidFill>
                  <a:schemeClr val="bg1"/>
                </a:solidFill>
              </a:rPr>
              <a:t>sampai</a:t>
            </a:r>
            <a:r>
              <a:rPr lang="en-US" dirty="0">
                <a:solidFill>
                  <a:schemeClr val="bg1"/>
                </a:solidFill>
              </a:rPr>
              <a:t> </a:t>
            </a:r>
            <a:r>
              <a:rPr lang="en-US" dirty="0" err="1">
                <a:solidFill>
                  <a:schemeClr val="bg1"/>
                </a:solidFill>
              </a:rPr>
              <a:t>awal</a:t>
            </a:r>
            <a:r>
              <a:rPr lang="en-US" dirty="0">
                <a:solidFill>
                  <a:schemeClr val="bg1"/>
                </a:solidFill>
              </a:rPr>
              <a:t> </a:t>
            </a:r>
            <a:r>
              <a:rPr lang="en-US" dirty="0" err="1">
                <a:solidFill>
                  <a:schemeClr val="bg1"/>
                </a:solidFill>
              </a:rPr>
              <a:t>november</a:t>
            </a:r>
            <a:endParaRPr lang="en-US" dirty="0">
              <a:solidFill>
                <a:schemeClr val="bg1"/>
              </a:solidFill>
            </a:endParaRPr>
          </a:p>
        </p:txBody>
      </p:sp>
      <p:sp>
        <p:nvSpPr>
          <p:cNvPr id="53" name="TextBox 52">
            <a:extLst>
              <a:ext uri="{FF2B5EF4-FFF2-40B4-BE49-F238E27FC236}">
                <a16:creationId xmlns:a16="http://schemas.microsoft.com/office/drawing/2014/main" id="{70225F35-7BB1-463B-AA44-544E0F600126}"/>
              </a:ext>
            </a:extLst>
          </p:cNvPr>
          <p:cNvSpPr txBox="1">
            <a:spLocks noChangeArrowheads="1"/>
          </p:cNvSpPr>
          <p:nvPr/>
        </p:nvSpPr>
        <p:spPr bwMode="auto">
          <a:xfrm>
            <a:off x="6153150" y="3837353"/>
            <a:ext cx="5162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b="1" dirty="0"/>
              <a:t>POPULASI</a:t>
            </a:r>
            <a:r>
              <a:rPr lang="fi-FI" dirty="0"/>
              <a:t> </a:t>
            </a:r>
            <a:r>
              <a:rPr lang="fi-FI" dirty="0">
                <a:solidFill>
                  <a:schemeClr val="bg1"/>
                </a:solidFill>
              </a:rPr>
              <a:t>d</a:t>
            </a:r>
            <a:r>
              <a:rPr lang="id-ID" dirty="0">
                <a:solidFill>
                  <a:schemeClr val="bg1"/>
                </a:solidFill>
              </a:rPr>
              <a:t>alam SKM </a:t>
            </a:r>
            <a:r>
              <a:rPr lang="en-US" dirty="0" err="1">
                <a:solidFill>
                  <a:schemeClr val="bg1"/>
                </a:solidFill>
              </a:rPr>
              <a:t>Ini</a:t>
            </a:r>
            <a:r>
              <a:rPr lang="en-US" dirty="0">
                <a:solidFill>
                  <a:schemeClr val="bg1"/>
                </a:solidFill>
              </a:rPr>
              <a:t> </a:t>
            </a:r>
            <a:r>
              <a:rPr lang="en-US" dirty="0" err="1">
                <a:solidFill>
                  <a:schemeClr val="bg1"/>
                </a:solidFill>
              </a:rPr>
              <a:t>adalah</a:t>
            </a:r>
            <a:r>
              <a:rPr lang="en-US" dirty="0">
                <a:solidFill>
                  <a:schemeClr val="bg1"/>
                </a:solidFill>
              </a:rPr>
              <a:t> </a:t>
            </a:r>
            <a:r>
              <a:rPr lang="en-US" dirty="0" err="1">
                <a:solidFill>
                  <a:schemeClr val="bg1"/>
                </a:solidFill>
              </a:rPr>
              <a:t>sejumlah</a:t>
            </a:r>
            <a:r>
              <a:rPr lang="en-US" dirty="0">
                <a:solidFill>
                  <a:schemeClr val="bg1"/>
                </a:solidFill>
              </a:rPr>
              <a:t> 1.600 </a:t>
            </a:r>
            <a:r>
              <a:rPr lang="en-US" dirty="0" err="1">
                <a:solidFill>
                  <a:schemeClr val="bg1"/>
                </a:solidFill>
              </a:rPr>
              <a:t>pengguna</a:t>
            </a:r>
            <a:r>
              <a:rPr lang="en-US" dirty="0">
                <a:solidFill>
                  <a:schemeClr val="bg1"/>
                </a:solidFill>
              </a:rPr>
              <a:t> </a:t>
            </a:r>
            <a:r>
              <a:rPr lang="en-US" dirty="0" err="1">
                <a:solidFill>
                  <a:schemeClr val="bg1"/>
                </a:solidFill>
              </a:rPr>
              <a:t>layanan</a:t>
            </a:r>
            <a:r>
              <a:rPr lang="en-US" dirty="0">
                <a:solidFill>
                  <a:schemeClr val="bg1"/>
                </a:solidFill>
              </a:rPr>
              <a:t> </a:t>
            </a:r>
            <a:r>
              <a:rPr lang="en-US" dirty="0" err="1">
                <a:solidFill>
                  <a:schemeClr val="bg1"/>
                </a:solidFill>
              </a:rPr>
              <a:t>Disnaker</a:t>
            </a:r>
            <a:r>
              <a:rPr lang="en-US" dirty="0">
                <a:solidFill>
                  <a:schemeClr val="bg1"/>
                </a:solidFill>
              </a:rPr>
              <a:t> </a:t>
            </a:r>
            <a:r>
              <a:rPr lang="en-US" dirty="0" err="1">
                <a:solidFill>
                  <a:schemeClr val="bg1"/>
                </a:solidFill>
              </a:rPr>
              <a:t>Kabupaten</a:t>
            </a:r>
            <a:r>
              <a:rPr lang="en-US" dirty="0">
                <a:solidFill>
                  <a:schemeClr val="bg1"/>
                </a:solidFill>
              </a:rPr>
              <a:t> </a:t>
            </a:r>
            <a:r>
              <a:rPr lang="en-US" dirty="0" err="1">
                <a:solidFill>
                  <a:schemeClr val="bg1"/>
                </a:solidFill>
              </a:rPr>
              <a:t>Blitar</a:t>
            </a:r>
            <a:r>
              <a:rPr lang="en-US" dirty="0">
                <a:solidFill>
                  <a:schemeClr val="bg1"/>
                </a:solidFill>
              </a:rPr>
              <a:t> </a:t>
            </a:r>
            <a:endParaRPr lang="id-ID" b="1" dirty="0">
              <a:solidFill>
                <a:schemeClr val="bg1"/>
              </a:solidFill>
              <a:latin typeface="Century Gothic" panose="020B0502020202020204" pitchFamily="34" charset="0"/>
            </a:endParaRPr>
          </a:p>
        </p:txBody>
      </p:sp>
      <p:sp>
        <p:nvSpPr>
          <p:cNvPr id="54" name="TextBox 53">
            <a:extLst>
              <a:ext uri="{FF2B5EF4-FFF2-40B4-BE49-F238E27FC236}">
                <a16:creationId xmlns:a16="http://schemas.microsoft.com/office/drawing/2014/main" id="{0CE064F1-E01A-457F-A95F-806932637804}"/>
              </a:ext>
            </a:extLst>
          </p:cNvPr>
          <p:cNvSpPr txBox="1">
            <a:spLocks noChangeArrowheads="1"/>
          </p:cNvSpPr>
          <p:nvPr/>
        </p:nvSpPr>
        <p:spPr bwMode="auto">
          <a:xfrm>
            <a:off x="6153150" y="5325866"/>
            <a:ext cx="51625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sz="2000" b="1" dirty="0">
                <a:latin typeface="+mn-lt"/>
              </a:rPr>
              <a:t>SAMPEL</a:t>
            </a:r>
            <a:r>
              <a:rPr lang="fi-FI" sz="2000" b="1" dirty="0">
                <a:solidFill>
                  <a:schemeClr val="bg1"/>
                </a:solidFill>
                <a:latin typeface="+mn-lt"/>
              </a:rPr>
              <a:t> </a:t>
            </a:r>
            <a:r>
              <a:rPr lang="fi-FI" dirty="0">
                <a:solidFill>
                  <a:schemeClr val="bg1"/>
                </a:solidFill>
                <a:latin typeface="+mn-lt"/>
              </a:rPr>
              <a:t>d</a:t>
            </a:r>
            <a:r>
              <a:rPr lang="id-ID" dirty="0">
                <a:solidFill>
                  <a:schemeClr val="bg1"/>
                </a:solidFill>
                <a:latin typeface="+mn-lt"/>
              </a:rPr>
              <a:t>alam SKM </a:t>
            </a:r>
            <a:r>
              <a:rPr lang="en-US" dirty="0" err="1">
                <a:solidFill>
                  <a:schemeClr val="bg1"/>
                </a:solidFill>
                <a:latin typeface="+mn-lt"/>
              </a:rPr>
              <a:t>Ini</a:t>
            </a:r>
            <a:r>
              <a:rPr lang="en-US" dirty="0">
                <a:solidFill>
                  <a:schemeClr val="bg1"/>
                </a:solidFill>
                <a:latin typeface="+mn-lt"/>
              </a:rPr>
              <a:t> </a:t>
            </a:r>
            <a:r>
              <a:rPr lang="en-US" dirty="0" err="1">
                <a:solidFill>
                  <a:schemeClr val="bg1"/>
                </a:solidFill>
                <a:latin typeface="+mn-lt"/>
              </a:rPr>
              <a:t>adalah</a:t>
            </a:r>
            <a:r>
              <a:rPr lang="en-US" dirty="0">
                <a:solidFill>
                  <a:schemeClr val="bg1"/>
                </a:solidFill>
                <a:latin typeface="+mn-lt"/>
              </a:rPr>
              <a:t> </a:t>
            </a:r>
            <a:r>
              <a:rPr lang="en-US" dirty="0" err="1">
                <a:solidFill>
                  <a:schemeClr val="bg1"/>
                </a:solidFill>
                <a:latin typeface="+mn-lt"/>
              </a:rPr>
              <a:t>sejumlah</a:t>
            </a:r>
            <a:r>
              <a:rPr lang="en-US" dirty="0">
                <a:solidFill>
                  <a:schemeClr val="bg1"/>
                </a:solidFill>
                <a:latin typeface="+mn-lt"/>
              </a:rPr>
              <a:t> 310 </a:t>
            </a:r>
            <a:r>
              <a:rPr lang="en-US" dirty="0" err="1">
                <a:solidFill>
                  <a:schemeClr val="bg1"/>
                </a:solidFill>
                <a:latin typeface="+mn-lt"/>
              </a:rPr>
              <a:t>responden</a:t>
            </a:r>
            <a:r>
              <a:rPr lang="en-US" dirty="0">
                <a:solidFill>
                  <a:schemeClr val="bg1"/>
                </a:solidFill>
                <a:latin typeface="+mn-lt"/>
              </a:rPr>
              <a:t>. </a:t>
            </a:r>
            <a:r>
              <a:rPr lang="en-US" dirty="0" err="1">
                <a:solidFill>
                  <a:schemeClr val="bg1"/>
                </a:solidFill>
                <a:latin typeface="+mn-lt"/>
              </a:rPr>
              <a:t>Dihitung</a:t>
            </a:r>
            <a:r>
              <a:rPr lang="en-US" dirty="0">
                <a:solidFill>
                  <a:schemeClr val="bg1"/>
                </a:solidFill>
                <a:latin typeface="+mn-lt"/>
              </a:rPr>
              <a:t> </a:t>
            </a:r>
            <a:r>
              <a:rPr lang="id-ID" dirty="0">
                <a:solidFill>
                  <a:schemeClr val="bg1"/>
                </a:solidFill>
                <a:latin typeface="+mn-lt"/>
              </a:rPr>
              <a:t>sesuai PermenPANRB 14/2017, menggunakan metode pengambilan sampel Morgan and Krejcie.  </a:t>
            </a:r>
            <a:endParaRPr lang="id-ID" b="1" dirty="0">
              <a:solidFill>
                <a:schemeClr val="bg1"/>
              </a:solidFill>
              <a:latin typeface="+mn-lt"/>
            </a:endParaRPr>
          </a:p>
          <a:p>
            <a:r>
              <a:rPr lang="en-US" dirty="0">
                <a:solidFill>
                  <a:schemeClr val="bg1"/>
                </a:solidFill>
                <a:latin typeface="+mn-lt"/>
              </a:rPr>
              <a:t> </a:t>
            </a:r>
            <a:endParaRPr lang="id-ID" b="1" dirty="0">
              <a:solidFill>
                <a:schemeClr val="bg1"/>
              </a:solidFill>
              <a:latin typeface="+mn-lt"/>
            </a:endParaRPr>
          </a:p>
        </p:txBody>
      </p:sp>
    </p:spTree>
    <p:extLst>
      <p:ext uri="{BB962C8B-B14F-4D97-AF65-F5344CB8AC3E}">
        <p14:creationId xmlns:p14="http://schemas.microsoft.com/office/powerpoint/2010/main" val="8998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B1A08E7F-3DC4-4554-9C93-66BB9A878ACC}"/>
              </a:ext>
            </a:extLst>
          </p:cNvPr>
          <p:cNvSpPr/>
          <p:nvPr/>
        </p:nvSpPr>
        <p:spPr>
          <a:xfrm>
            <a:off x="1381228" y="419723"/>
            <a:ext cx="9277691" cy="6441781"/>
          </a:xfrm>
          <a:custGeom>
            <a:avLst/>
            <a:gdLst>
              <a:gd name="connsiteX0" fmla="*/ 8846452 w 9277691"/>
              <a:gd name="connsiteY0" fmla="*/ 0 h 6441781"/>
              <a:gd name="connsiteX1" fmla="*/ 9277691 w 9277691"/>
              <a:gd name="connsiteY1" fmla="*/ 879048 h 6441781"/>
              <a:gd name="connsiteX2" fmla="*/ 8945791 w 9277691"/>
              <a:gd name="connsiteY2" fmla="*/ 828131 h 6441781"/>
              <a:gd name="connsiteX3" fmla="*/ 8652053 w 9277691"/>
              <a:gd name="connsiteY3" fmla="*/ 1928396 h 6441781"/>
              <a:gd name="connsiteX4" fmla="*/ 8651631 w 9277691"/>
              <a:gd name="connsiteY4" fmla="*/ 1931327 h 6441781"/>
              <a:gd name="connsiteX5" fmla="*/ 2716823 w 9277691"/>
              <a:gd name="connsiteY5" fmla="*/ 6441781 h 6441781"/>
              <a:gd name="connsiteX6" fmla="*/ 0 w 9277691"/>
              <a:gd name="connsiteY6" fmla="*/ 6432988 h 6441781"/>
              <a:gd name="connsiteX7" fmla="*/ 7848184 w 9277691"/>
              <a:gd name="connsiteY7" fmla="*/ 1875643 h 6441781"/>
              <a:gd name="connsiteX8" fmla="*/ 8227221 w 9277691"/>
              <a:gd name="connsiteY8" fmla="*/ 717895 h 6441781"/>
              <a:gd name="connsiteX9" fmla="*/ 7904572 w 9277691"/>
              <a:gd name="connsiteY9" fmla="*/ 668397 h 64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7691" h="6441781">
                <a:moveTo>
                  <a:pt x="8846452" y="0"/>
                </a:moveTo>
                <a:lnTo>
                  <a:pt x="9277691" y="879048"/>
                </a:lnTo>
                <a:lnTo>
                  <a:pt x="8945791" y="828131"/>
                </a:lnTo>
                <a:lnTo>
                  <a:pt x="8652053" y="1928396"/>
                </a:lnTo>
                <a:cubicBezTo>
                  <a:pt x="8651912" y="1929373"/>
                  <a:pt x="8651772" y="1930350"/>
                  <a:pt x="8651631" y="1931327"/>
                </a:cubicBezTo>
                <a:lnTo>
                  <a:pt x="2716823" y="6441781"/>
                </a:lnTo>
                <a:lnTo>
                  <a:pt x="0" y="6432988"/>
                </a:lnTo>
                <a:lnTo>
                  <a:pt x="7848184" y="1875643"/>
                </a:lnTo>
                <a:lnTo>
                  <a:pt x="8227221" y="717895"/>
                </a:lnTo>
                <a:lnTo>
                  <a:pt x="7904572" y="668397"/>
                </a:lnTo>
                <a:close/>
              </a:path>
            </a:pathLst>
          </a:custGeom>
          <a:gradFill>
            <a:gsLst>
              <a:gs pos="0">
                <a:schemeClr val="accent6">
                  <a:lumMod val="20000"/>
                  <a:lumOff val="80000"/>
                </a:schemeClr>
              </a:gs>
              <a:gs pos="30000">
                <a:schemeClr val="accent6">
                  <a:lumMod val="70000"/>
                  <a:lumOff val="30000"/>
                </a:schemeClr>
              </a:gs>
              <a:gs pos="41000">
                <a:schemeClr val="accent6">
                  <a:lumMod val="40000"/>
                  <a:lumOff val="60000"/>
                </a:schemeClr>
              </a:gs>
              <a:gs pos="64000">
                <a:schemeClr val="accent6">
                  <a:lumMod val="45000"/>
                  <a:lumOff val="55000"/>
                </a:schemeClr>
              </a:gs>
              <a:gs pos="100000">
                <a:schemeClr val="accent6">
                  <a:lumMod val="50000"/>
                  <a:lumOff val="50000"/>
                </a:scheme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Oval 44">
            <a:extLst>
              <a:ext uri="{FF2B5EF4-FFF2-40B4-BE49-F238E27FC236}">
                <a16:creationId xmlns:a16="http://schemas.microsoft.com/office/drawing/2014/main" id="{C7D483F3-27C7-41E3-9A0A-8634307AED72}"/>
              </a:ext>
            </a:extLst>
          </p:cNvPr>
          <p:cNvSpPr>
            <a:spLocks noChangeAspect="1"/>
          </p:cNvSpPr>
          <p:nvPr/>
        </p:nvSpPr>
        <p:spPr>
          <a:xfrm>
            <a:off x="2995971" y="4950652"/>
            <a:ext cx="1209516" cy="1209516"/>
          </a:xfrm>
          <a:prstGeom prst="ellipse">
            <a:avLst/>
          </a:prstGeom>
          <a:solidFill>
            <a:schemeClr val="accent1"/>
          </a:solidFill>
          <a:ln w="63500">
            <a:noFill/>
          </a:ln>
          <a:effectLst>
            <a:outerShdw blurRad="152400" dist="1016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46" name="Oval 45">
            <a:extLst>
              <a:ext uri="{FF2B5EF4-FFF2-40B4-BE49-F238E27FC236}">
                <a16:creationId xmlns:a16="http://schemas.microsoft.com/office/drawing/2014/main" id="{F6ECDA3C-5A3F-4592-8B2A-0BD0941AFD6A}"/>
              </a:ext>
            </a:extLst>
          </p:cNvPr>
          <p:cNvSpPr>
            <a:spLocks noChangeAspect="1"/>
          </p:cNvSpPr>
          <p:nvPr/>
        </p:nvSpPr>
        <p:spPr>
          <a:xfrm>
            <a:off x="4985902" y="3830350"/>
            <a:ext cx="1036728" cy="1036728"/>
          </a:xfrm>
          <a:prstGeom prst="ellipse">
            <a:avLst/>
          </a:prstGeom>
          <a:solidFill>
            <a:schemeClr val="accent2"/>
          </a:solidFill>
          <a:ln w="63500">
            <a:noFill/>
          </a:ln>
          <a:effectLst>
            <a:outerShdw blurRad="152400" dist="1016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47" name="Oval 46">
            <a:extLst>
              <a:ext uri="{FF2B5EF4-FFF2-40B4-BE49-F238E27FC236}">
                <a16:creationId xmlns:a16="http://schemas.microsoft.com/office/drawing/2014/main" id="{E7FE00EE-AD48-45EB-8D35-B8FAD0973D7D}"/>
              </a:ext>
            </a:extLst>
          </p:cNvPr>
          <p:cNvSpPr>
            <a:spLocks noChangeAspect="1"/>
          </p:cNvSpPr>
          <p:nvPr/>
        </p:nvSpPr>
        <p:spPr>
          <a:xfrm>
            <a:off x="6792953" y="2892929"/>
            <a:ext cx="863940" cy="863940"/>
          </a:xfrm>
          <a:prstGeom prst="ellipse">
            <a:avLst/>
          </a:prstGeom>
          <a:solidFill>
            <a:schemeClr val="accent3"/>
          </a:solidFill>
          <a:ln w="63500">
            <a:noFill/>
          </a:ln>
          <a:effectLst>
            <a:outerShdw blurRad="152400" dist="1016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1" name="Oval 10">
            <a:extLst>
              <a:ext uri="{FF2B5EF4-FFF2-40B4-BE49-F238E27FC236}">
                <a16:creationId xmlns:a16="http://schemas.microsoft.com/office/drawing/2014/main" id="{540F0DA2-3BEC-42B6-BAF9-D451B16B0D19}"/>
              </a:ext>
            </a:extLst>
          </p:cNvPr>
          <p:cNvSpPr>
            <a:spLocks noChangeAspect="1"/>
          </p:cNvSpPr>
          <p:nvPr/>
        </p:nvSpPr>
        <p:spPr>
          <a:xfrm>
            <a:off x="2960649" y="4935514"/>
            <a:ext cx="1280160" cy="1280160"/>
          </a:xfrm>
          <a:prstGeom prst="ellipse">
            <a:avLst/>
          </a:prstGeom>
          <a:solidFill>
            <a:schemeClr val="accent1"/>
          </a:solidFill>
          <a:ln w="635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3" name="Oval 12">
            <a:extLst>
              <a:ext uri="{FF2B5EF4-FFF2-40B4-BE49-F238E27FC236}">
                <a16:creationId xmlns:a16="http://schemas.microsoft.com/office/drawing/2014/main" id="{79293588-2DE9-454F-A43B-B82A284FDDCD}"/>
              </a:ext>
            </a:extLst>
          </p:cNvPr>
          <p:cNvSpPr>
            <a:spLocks noChangeAspect="1"/>
          </p:cNvSpPr>
          <p:nvPr/>
        </p:nvSpPr>
        <p:spPr>
          <a:xfrm>
            <a:off x="4955626" y="3820258"/>
            <a:ext cx="1097280" cy="1097280"/>
          </a:xfrm>
          <a:prstGeom prst="ellipse">
            <a:avLst/>
          </a:prstGeom>
          <a:solidFill>
            <a:schemeClr val="accent2"/>
          </a:solidFill>
          <a:ln w="635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4" name="Oval 13">
            <a:extLst>
              <a:ext uri="{FF2B5EF4-FFF2-40B4-BE49-F238E27FC236}">
                <a16:creationId xmlns:a16="http://schemas.microsoft.com/office/drawing/2014/main" id="{E332FA5B-4BDB-4C98-BCBC-67482182D518}"/>
              </a:ext>
            </a:extLst>
          </p:cNvPr>
          <p:cNvSpPr>
            <a:spLocks noChangeAspect="1"/>
          </p:cNvSpPr>
          <p:nvPr/>
        </p:nvSpPr>
        <p:spPr>
          <a:xfrm>
            <a:off x="6767723" y="2887883"/>
            <a:ext cx="914400" cy="914400"/>
          </a:xfrm>
          <a:prstGeom prst="ellipse">
            <a:avLst/>
          </a:prstGeom>
          <a:solidFill>
            <a:schemeClr val="accent3"/>
          </a:solidFill>
          <a:ln w="635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6" name="Rectangle 16">
            <a:extLst>
              <a:ext uri="{FF2B5EF4-FFF2-40B4-BE49-F238E27FC236}">
                <a16:creationId xmlns:a16="http://schemas.microsoft.com/office/drawing/2014/main" id="{02BA10B9-8726-4D09-9335-D5A9B9E085A1}"/>
              </a:ext>
            </a:extLst>
          </p:cNvPr>
          <p:cNvSpPr/>
          <p:nvPr/>
        </p:nvSpPr>
        <p:spPr>
          <a:xfrm rot="2700000">
            <a:off x="5371306" y="413052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ectangle 36">
            <a:extLst>
              <a:ext uri="{FF2B5EF4-FFF2-40B4-BE49-F238E27FC236}">
                <a16:creationId xmlns:a16="http://schemas.microsoft.com/office/drawing/2014/main" id="{ECD1D958-D3CE-4917-A677-E0F2530CFE15}"/>
              </a:ext>
            </a:extLst>
          </p:cNvPr>
          <p:cNvSpPr/>
          <p:nvPr/>
        </p:nvSpPr>
        <p:spPr>
          <a:xfrm>
            <a:off x="3388458" y="5422159"/>
            <a:ext cx="444987" cy="37197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ound Same Side Corner Rectangle 36">
            <a:extLst>
              <a:ext uri="{FF2B5EF4-FFF2-40B4-BE49-F238E27FC236}">
                <a16:creationId xmlns:a16="http://schemas.microsoft.com/office/drawing/2014/main" id="{A9C61755-D266-454B-9E40-3A9709AB158C}"/>
              </a:ext>
            </a:extLst>
          </p:cNvPr>
          <p:cNvSpPr>
            <a:spLocks noChangeAspect="1"/>
          </p:cNvSpPr>
          <p:nvPr/>
        </p:nvSpPr>
        <p:spPr>
          <a:xfrm>
            <a:off x="7039858" y="3186255"/>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5" name="Group 24">
            <a:extLst>
              <a:ext uri="{FF2B5EF4-FFF2-40B4-BE49-F238E27FC236}">
                <a16:creationId xmlns:a16="http://schemas.microsoft.com/office/drawing/2014/main" id="{BEE06DA2-EDA8-4C46-8D52-72C7E37B9F1B}"/>
              </a:ext>
            </a:extLst>
          </p:cNvPr>
          <p:cNvGrpSpPr/>
          <p:nvPr/>
        </p:nvGrpSpPr>
        <p:grpSpPr>
          <a:xfrm>
            <a:off x="71970" y="4394318"/>
            <a:ext cx="3297199" cy="2084476"/>
            <a:chOff x="9141412" y="2883363"/>
            <a:chExt cx="4029074" cy="2084476"/>
          </a:xfrm>
        </p:grpSpPr>
        <p:sp>
          <p:nvSpPr>
            <p:cNvPr id="29" name="TextBox 28">
              <a:extLst>
                <a:ext uri="{FF2B5EF4-FFF2-40B4-BE49-F238E27FC236}">
                  <a16:creationId xmlns:a16="http://schemas.microsoft.com/office/drawing/2014/main" id="{CF61B374-F10D-4C73-9F8D-436CB913FD2B}"/>
                </a:ext>
              </a:extLst>
            </p:cNvPr>
            <p:cNvSpPr txBox="1"/>
            <p:nvPr/>
          </p:nvSpPr>
          <p:spPr>
            <a:xfrm>
              <a:off x="9141412" y="3767510"/>
              <a:ext cx="3118414" cy="1200329"/>
            </a:xfrm>
            <a:prstGeom prst="rect">
              <a:avLst/>
            </a:prstGeom>
            <a:noFill/>
          </p:spPr>
          <p:txBody>
            <a:bodyPr wrap="square" lIns="0" rIns="0" rtlCol="0">
              <a:spAutoFit/>
            </a:bodyPr>
            <a:lstStyle/>
            <a:p>
              <a:pPr marL="285750" indent="-285750">
                <a:buFont typeface="Arial" panose="020B0604020202020204" pitchFamily="34" charset="0"/>
                <a:buChar char="•"/>
              </a:pPr>
              <a:r>
                <a:rPr lang="en-US" dirty="0" err="1">
                  <a:cs typeface="Calibri" panose="020F0502020204030204" pitchFamily="34" charset="0"/>
                </a:rPr>
                <a:t>Menggunakan</a:t>
              </a:r>
              <a:r>
                <a:rPr lang="en-US" dirty="0">
                  <a:cs typeface="Calibri" panose="020F0502020204030204" pitchFamily="34" charset="0"/>
                </a:rPr>
                <a:t> Teknik </a:t>
              </a:r>
              <a:r>
                <a:rPr lang="en-US" dirty="0" err="1">
                  <a:cs typeface="Calibri" panose="020F0502020204030204" pitchFamily="34" charset="0"/>
                </a:rPr>
                <a:t>Persepsi</a:t>
              </a:r>
              <a:r>
                <a:rPr lang="en-US" dirty="0">
                  <a:cs typeface="Calibri" panose="020F0502020204030204" pitchFamily="34" charset="0"/>
                </a:rPr>
                <a:t> </a:t>
              </a:r>
            </a:p>
            <a:p>
              <a:pPr marL="285750" indent="-285750">
                <a:buFont typeface="Arial" panose="020B0604020202020204" pitchFamily="34" charset="0"/>
                <a:buChar char="•"/>
              </a:pPr>
              <a:r>
                <a:rPr lang="en-US" dirty="0" err="1">
                  <a:cs typeface="Calibri" panose="020F0502020204030204" pitchFamily="34" charset="0"/>
                </a:rPr>
                <a:t>Menggunakan</a:t>
              </a:r>
              <a:r>
                <a:rPr lang="en-US" dirty="0">
                  <a:cs typeface="Calibri" panose="020F0502020204030204" pitchFamily="34" charset="0"/>
                </a:rPr>
                <a:t> </a:t>
              </a:r>
              <a:r>
                <a:rPr lang="en-US" dirty="0" err="1">
                  <a:cs typeface="Calibri" panose="020F0502020204030204" pitchFamily="34" charset="0"/>
                </a:rPr>
                <a:t>Sistem</a:t>
              </a:r>
              <a:r>
                <a:rPr lang="en-US" dirty="0">
                  <a:cs typeface="Calibri" panose="020F0502020204030204" pitchFamily="34" charset="0"/>
                </a:rPr>
                <a:t> </a:t>
              </a:r>
              <a:r>
                <a:rPr lang="en-US" dirty="0" err="1">
                  <a:cs typeface="Calibri" panose="020F0502020204030204" pitchFamily="34" charset="0"/>
                </a:rPr>
                <a:t>Koding</a:t>
              </a:r>
              <a:r>
                <a:rPr lang="en-US" dirty="0">
                  <a:cs typeface="Calibri" panose="020F0502020204030204" pitchFamily="34" charset="0"/>
                </a:rPr>
                <a:t> </a:t>
              </a:r>
            </a:p>
          </p:txBody>
        </p:sp>
        <p:sp>
          <p:nvSpPr>
            <p:cNvPr id="27" name="TextBox 26">
              <a:extLst>
                <a:ext uri="{FF2B5EF4-FFF2-40B4-BE49-F238E27FC236}">
                  <a16:creationId xmlns:a16="http://schemas.microsoft.com/office/drawing/2014/main" id="{5C98157F-C3F8-408D-9C57-065D6A0FD2A4}"/>
                </a:ext>
              </a:extLst>
            </p:cNvPr>
            <p:cNvSpPr txBox="1"/>
            <p:nvPr/>
          </p:nvSpPr>
          <p:spPr>
            <a:xfrm>
              <a:off x="9256247" y="2883363"/>
              <a:ext cx="3914239" cy="523220"/>
            </a:xfrm>
            <a:prstGeom prst="rect">
              <a:avLst/>
            </a:prstGeom>
            <a:noFill/>
          </p:spPr>
          <p:txBody>
            <a:bodyPr wrap="square" rtlCol="0">
              <a:spAutoFit/>
            </a:bodyPr>
            <a:lstStyle/>
            <a:p>
              <a:r>
                <a:rPr lang="en-US" sz="2800" b="1" dirty="0">
                  <a:cs typeface="Calibri" panose="020F0502020204030204" pitchFamily="34" charset="0"/>
                </a:rPr>
                <a:t>PENGOLAHAN DATA</a:t>
              </a:r>
            </a:p>
          </p:txBody>
        </p:sp>
      </p:grpSp>
      <p:grpSp>
        <p:nvGrpSpPr>
          <p:cNvPr id="30" name="Group 29">
            <a:extLst>
              <a:ext uri="{FF2B5EF4-FFF2-40B4-BE49-F238E27FC236}">
                <a16:creationId xmlns:a16="http://schemas.microsoft.com/office/drawing/2014/main" id="{797F0338-5DD3-446C-A0E6-19A0EB5ADB0F}"/>
              </a:ext>
            </a:extLst>
          </p:cNvPr>
          <p:cNvGrpSpPr/>
          <p:nvPr/>
        </p:nvGrpSpPr>
        <p:grpSpPr>
          <a:xfrm>
            <a:off x="1090481" y="1672003"/>
            <a:ext cx="5440020" cy="1723549"/>
            <a:chOff x="5905182" y="3148235"/>
            <a:chExt cx="5440020" cy="1723549"/>
          </a:xfrm>
        </p:grpSpPr>
        <p:sp>
          <p:nvSpPr>
            <p:cNvPr id="34" name="TextBox 33">
              <a:extLst>
                <a:ext uri="{FF2B5EF4-FFF2-40B4-BE49-F238E27FC236}">
                  <a16:creationId xmlns:a16="http://schemas.microsoft.com/office/drawing/2014/main" id="{5AC20DDF-4086-48A7-A22C-D577C1A95FA1}"/>
                </a:ext>
              </a:extLst>
            </p:cNvPr>
            <p:cNvSpPr txBox="1"/>
            <p:nvPr/>
          </p:nvSpPr>
          <p:spPr>
            <a:xfrm>
              <a:off x="5905182" y="3671455"/>
              <a:ext cx="5440020" cy="1200329"/>
            </a:xfrm>
            <a:prstGeom prst="rect">
              <a:avLst/>
            </a:prstGeom>
            <a:noFill/>
          </p:spPr>
          <p:txBody>
            <a:bodyPr wrap="square" lIns="0" rIns="0" rtlCol="0">
              <a:spAutoFit/>
            </a:bodyPr>
            <a:lstStyle/>
            <a:p>
              <a:pPr marL="285750" indent="-285750">
                <a:buFont typeface="Arial" panose="020B0604020202020204" pitchFamily="34" charset="0"/>
                <a:buChar char="•"/>
              </a:pPr>
              <a:r>
                <a:rPr lang="en-US" dirty="0" err="1">
                  <a:cs typeface="Calibri" panose="020F0502020204030204" pitchFamily="34" charset="0"/>
                </a:rPr>
                <a:t>Dilaksanakan</a:t>
              </a:r>
              <a:r>
                <a:rPr lang="en-US" dirty="0">
                  <a:cs typeface="Calibri" panose="020F0502020204030204" pitchFamily="34" charset="0"/>
                </a:rPr>
                <a:t> oleh </a:t>
              </a:r>
              <a:r>
                <a:rPr lang="en-US" dirty="0" err="1">
                  <a:cs typeface="Calibri" panose="020F0502020204030204" pitchFamily="34" charset="0"/>
                </a:rPr>
                <a:t>lembaga</a:t>
              </a:r>
              <a:r>
                <a:rPr lang="en-US" dirty="0">
                  <a:cs typeface="Calibri" panose="020F0502020204030204" pitchFamily="34" charset="0"/>
                </a:rPr>
                <a:t> </a:t>
              </a:r>
              <a:r>
                <a:rPr lang="en-US" dirty="0" err="1">
                  <a:cs typeface="Calibri" panose="020F0502020204030204" pitchFamily="34" charset="0"/>
                </a:rPr>
                <a:t>penelitian</a:t>
              </a:r>
              <a:r>
                <a:rPr lang="en-US" dirty="0">
                  <a:cs typeface="Calibri" panose="020F0502020204030204" pitchFamily="34" charset="0"/>
                </a:rPr>
                <a:t>, </a:t>
              </a:r>
              <a:r>
                <a:rPr lang="en-US" dirty="0" err="1">
                  <a:cs typeface="Calibri" panose="020F0502020204030204" pitchFamily="34" charset="0"/>
                </a:rPr>
                <a:t>bukan</a:t>
              </a:r>
              <a:r>
                <a:rPr lang="en-US" dirty="0">
                  <a:cs typeface="Calibri" panose="020F0502020204030204" pitchFamily="34" charset="0"/>
                </a:rPr>
                <a:t> </a:t>
              </a:r>
              <a:r>
                <a:rPr lang="en-US" dirty="0" err="1">
                  <a:cs typeface="Calibri" panose="020F0502020204030204" pitchFamily="34" charset="0"/>
                </a:rPr>
                <a:t>penyedia</a:t>
              </a:r>
              <a:r>
                <a:rPr lang="en-US" dirty="0">
                  <a:cs typeface="Calibri" panose="020F0502020204030204" pitchFamily="34" charset="0"/>
                </a:rPr>
                <a:t> </a:t>
              </a:r>
              <a:r>
                <a:rPr lang="en-US" dirty="0" err="1">
                  <a:cs typeface="Calibri" panose="020F0502020204030204" pitchFamily="34" charset="0"/>
                </a:rPr>
                <a:t>layanan</a:t>
              </a:r>
              <a:endParaRPr lang="en-US" dirty="0">
                <a:cs typeface="Calibri" panose="020F0502020204030204" pitchFamily="34" charset="0"/>
              </a:endParaRPr>
            </a:p>
            <a:p>
              <a:pPr marL="285750" indent="-285750">
                <a:buFont typeface="Arial" panose="020B0604020202020204" pitchFamily="34" charset="0"/>
                <a:buChar char="•"/>
              </a:pPr>
              <a:r>
                <a:rPr lang="en-US" dirty="0" err="1">
                  <a:cs typeface="Calibri" panose="020F0502020204030204" pitchFamily="34" charset="0"/>
                </a:rPr>
                <a:t>Diupayakan</a:t>
              </a:r>
              <a:r>
                <a:rPr lang="en-US" dirty="0">
                  <a:cs typeface="Calibri" panose="020F0502020204030204" pitchFamily="34" charset="0"/>
                </a:rPr>
                <a:t> </a:t>
              </a:r>
              <a:r>
                <a:rPr lang="en-US" dirty="0" err="1">
                  <a:cs typeface="Calibri" panose="020F0502020204030204" pitchFamily="34" charset="0"/>
                </a:rPr>
                <a:t>seobyektif</a:t>
              </a:r>
              <a:r>
                <a:rPr lang="en-US" dirty="0">
                  <a:cs typeface="Calibri" panose="020F0502020204030204" pitchFamily="34" charset="0"/>
                </a:rPr>
                <a:t> </a:t>
              </a:r>
              <a:r>
                <a:rPr lang="en-US" dirty="0" err="1">
                  <a:cs typeface="Calibri" panose="020F0502020204030204" pitchFamily="34" charset="0"/>
                </a:rPr>
                <a:t>mungkin</a:t>
              </a:r>
              <a:r>
                <a:rPr lang="en-US" dirty="0">
                  <a:cs typeface="Calibri" panose="020F0502020204030204" pitchFamily="34" charset="0"/>
                </a:rPr>
                <a:t> </a:t>
              </a:r>
              <a:r>
                <a:rPr lang="en-US" dirty="0" err="1">
                  <a:cs typeface="Calibri" panose="020F0502020204030204" pitchFamily="34" charset="0"/>
                </a:rPr>
                <a:t>tanpa</a:t>
              </a:r>
              <a:r>
                <a:rPr lang="en-US" dirty="0">
                  <a:cs typeface="Calibri" panose="020F0502020204030204" pitchFamily="34" charset="0"/>
                </a:rPr>
                <a:t> </a:t>
              </a:r>
              <a:r>
                <a:rPr lang="en-US" dirty="0" err="1">
                  <a:cs typeface="Calibri" panose="020F0502020204030204" pitchFamily="34" charset="0"/>
                </a:rPr>
                <a:t>intervensi</a:t>
              </a:r>
              <a:r>
                <a:rPr lang="en-US" dirty="0">
                  <a:cs typeface="Calibri" panose="020F0502020204030204" pitchFamily="34" charset="0"/>
                </a:rPr>
                <a:t> </a:t>
              </a:r>
              <a:r>
                <a:rPr lang="en-US" dirty="0" err="1">
                  <a:cs typeface="Calibri" panose="020F0502020204030204" pitchFamily="34" charset="0"/>
                </a:rPr>
                <a:t>penyedia</a:t>
              </a:r>
              <a:r>
                <a:rPr lang="en-US" dirty="0">
                  <a:cs typeface="Calibri" panose="020F0502020204030204" pitchFamily="34" charset="0"/>
                </a:rPr>
                <a:t> </a:t>
              </a:r>
              <a:r>
                <a:rPr lang="en-US" dirty="0" err="1">
                  <a:cs typeface="Calibri" panose="020F0502020204030204" pitchFamily="34" charset="0"/>
                </a:rPr>
                <a:t>layanan</a:t>
              </a:r>
              <a:endParaRPr lang="en-US" dirty="0">
                <a:cs typeface="Calibri" panose="020F0502020204030204" pitchFamily="34" charset="0"/>
              </a:endParaRPr>
            </a:p>
          </p:txBody>
        </p:sp>
        <p:sp>
          <p:nvSpPr>
            <p:cNvPr id="32" name="TextBox 31">
              <a:extLst>
                <a:ext uri="{FF2B5EF4-FFF2-40B4-BE49-F238E27FC236}">
                  <a16:creationId xmlns:a16="http://schemas.microsoft.com/office/drawing/2014/main" id="{E43334EA-6A5E-445E-A428-10C2A5E23DED}"/>
                </a:ext>
              </a:extLst>
            </p:cNvPr>
            <p:cNvSpPr txBox="1"/>
            <p:nvPr/>
          </p:nvSpPr>
          <p:spPr>
            <a:xfrm>
              <a:off x="8539777" y="3148235"/>
              <a:ext cx="2521651" cy="523220"/>
            </a:xfrm>
            <a:prstGeom prst="rect">
              <a:avLst/>
            </a:prstGeom>
            <a:noFill/>
          </p:spPr>
          <p:txBody>
            <a:bodyPr wrap="square" rtlCol="0">
              <a:spAutoFit/>
            </a:bodyPr>
            <a:lstStyle/>
            <a:p>
              <a:r>
                <a:rPr lang="en-US" sz="2800" b="1" dirty="0">
                  <a:cs typeface="Calibri" panose="020F0502020204030204" pitchFamily="34" charset="0"/>
                </a:rPr>
                <a:t>PELAKSANA</a:t>
              </a:r>
            </a:p>
          </p:txBody>
        </p:sp>
      </p:grpSp>
      <p:grpSp>
        <p:nvGrpSpPr>
          <p:cNvPr id="35" name="Group 34">
            <a:extLst>
              <a:ext uri="{FF2B5EF4-FFF2-40B4-BE49-F238E27FC236}">
                <a16:creationId xmlns:a16="http://schemas.microsoft.com/office/drawing/2014/main" id="{F5C195C5-1D2F-466E-8173-44BC1DA33FFA}"/>
              </a:ext>
            </a:extLst>
          </p:cNvPr>
          <p:cNvGrpSpPr/>
          <p:nvPr/>
        </p:nvGrpSpPr>
        <p:grpSpPr>
          <a:xfrm>
            <a:off x="7052809" y="4429707"/>
            <a:ext cx="4567691" cy="2186955"/>
            <a:chOff x="9002310" y="3183886"/>
            <a:chExt cx="2642437" cy="2186955"/>
          </a:xfrm>
        </p:grpSpPr>
        <p:sp>
          <p:nvSpPr>
            <p:cNvPr id="39" name="TextBox 38">
              <a:extLst>
                <a:ext uri="{FF2B5EF4-FFF2-40B4-BE49-F238E27FC236}">
                  <a16:creationId xmlns:a16="http://schemas.microsoft.com/office/drawing/2014/main" id="{93CCDFEC-7347-4FC0-89E7-65FF85545B50}"/>
                </a:ext>
              </a:extLst>
            </p:cNvPr>
            <p:cNvSpPr txBox="1"/>
            <p:nvPr/>
          </p:nvSpPr>
          <p:spPr>
            <a:xfrm>
              <a:off x="9002310" y="3616515"/>
              <a:ext cx="2642437" cy="1754326"/>
            </a:xfrm>
            <a:prstGeom prst="rect">
              <a:avLst/>
            </a:prstGeom>
            <a:noFill/>
          </p:spPr>
          <p:txBody>
            <a:bodyPr wrap="square" lIns="0" rIns="0" rtlCol="0">
              <a:spAutoFit/>
            </a:bodyPr>
            <a:lstStyle/>
            <a:p>
              <a:pPr marL="285750" indent="-285750">
                <a:buFont typeface="Arial" panose="020B0604020202020204" pitchFamily="34" charset="0"/>
                <a:buChar char="•"/>
              </a:pPr>
              <a:r>
                <a:rPr lang="en-US" dirty="0" err="1">
                  <a:cs typeface="Calibri" panose="020F0502020204030204" pitchFamily="34" charset="0"/>
                </a:rPr>
                <a:t>Menggunakan</a:t>
              </a:r>
              <a:r>
                <a:rPr lang="en-US" dirty="0">
                  <a:cs typeface="Calibri" panose="020F0502020204030204" pitchFamily="34" charset="0"/>
                </a:rPr>
                <a:t> </a:t>
              </a:r>
              <a:r>
                <a:rPr lang="en-US" dirty="0" err="1">
                  <a:cs typeface="Calibri" panose="020F0502020204030204" pitchFamily="34" charset="0"/>
                </a:rPr>
                <a:t>Kuesioner</a:t>
              </a:r>
              <a:r>
                <a:rPr lang="en-US" dirty="0">
                  <a:cs typeface="Calibri" panose="020F0502020204030204" pitchFamily="34" charset="0"/>
                </a:rPr>
                <a:t> </a:t>
              </a:r>
              <a:r>
                <a:rPr lang="en-US" dirty="0" err="1">
                  <a:cs typeface="Calibri" panose="020F0502020204030204" pitchFamily="34" charset="0"/>
                </a:rPr>
                <a:t>standar</a:t>
              </a:r>
              <a:r>
                <a:rPr lang="en-US" dirty="0">
                  <a:cs typeface="Calibri" panose="020F0502020204030204" pitchFamily="34" charset="0"/>
                </a:rPr>
                <a:t> </a:t>
              </a:r>
              <a:r>
                <a:rPr lang="en-US" dirty="0" err="1">
                  <a:cs typeface="Calibri" panose="020F0502020204030204" pitchFamily="34" charset="0"/>
                </a:rPr>
                <a:t>sesuai</a:t>
              </a:r>
              <a:r>
                <a:rPr lang="en-US" dirty="0">
                  <a:cs typeface="Calibri" panose="020F0502020204030204" pitchFamily="34" charset="0"/>
                </a:rPr>
                <a:t> </a:t>
              </a:r>
              <a:r>
                <a:rPr lang="en-US" dirty="0" err="1">
                  <a:cs typeface="Calibri" panose="020F0502020204030204" pitchFamily="34" charset="0"/>
                </a:rPr>
                <a:t>PermenPANRB</a:t>
              </a:r>
              <a:endParaRPr lang="en-US" dirty="0">
                <a:cs typeface="Calibri" panose="020F0502020204030204" pitchFamily="34" charset="0"/>
              </a:endParaRPr>
            </a:p>
            <a:p>
              <a:pPr marL="285750" indent="-285750">
                <a:buFont typeface="Arial" panose="020B0604020202020204" pitchFamily="34" charset="0"/>
                <a:buChar char="•"/>
              </a:pPr>
              <a:r>
                <a:rPr lang="en-US" dirty="0">
                  <a:cs typeface="Calibri" panose="020F0502020204030204" pitchFamily="34" charset="0"/>
                </a:rPr>
                <a:t>Karena </a:t>
              </a:r>
              <a:r>
                <a:rPr lang="en-US" dirty="0" err="1">
                  <a:cs typeface="Calibri" panose="020F0502020204030204" pitchFamily="34" charset="0"/>
                </a:rPr>
                <a:t>pandemi</a:t>
              </a:r>
              <a:r>
                <a:rPr lang="en-US" dirty="0">
                  <a:cs typeface="Calibri" panose="020F0502020204030204" pitchFamily="34" charset="0"/>
                </a:rPr>
                <a:t> </a:t>
              </a:r>
              <a:r>
                <a:rPr lang="en-US" dirty="0" err="1">
                  <a:cs typeface="Calibri" panose="020F0502020204030204" pitchFamily="34" charset="0"/>
                </a:rPr>
                <a:t>menggunakan</a:t>
              </a:r>
              <a:r>
                <a:rPr lang="en-US" dirty="0">
                  <a:cs typeface="Calibri" panose="020F0502020204030204" pitchFamily="34" charset="0"/>
                </a:rPr>
                <a:t> </a:t>
              </a:r>
              <a:r>
                <a:rPr lang="en-US" dirty="0" err="1">
                  <a:cs typeface="Calibri" panose="020F0502020204030204" pitchFamily="34" charset="0"/>
                </a:rPr>
                <a:t>metode</a:t>
              </a:r>
              <a:r>
                <a:rPr lang="en-US" dirty="0">
                  <a:cs typeface="Calibri" panose="020F0502020204030204" pitchFamily="34" charset="0"/>
                </a:rPr>
                <a:t> online dan offline</a:t>
              </a:r>
            </a:p>
          </p:txBody>
        </p:sp>
        <p:sp>
          <p:nvSpPr>
            <p:cNvPr id="37" name="TextBox 36">
              <a:extLst>
                <a:ext uri="{FF2B5EF4-FFF2-40B4-BE49-F238E27FC236}">
                  <a16:creationId xmlns:a16="http://schemas.microsoft.com/office/drawing/2014/main" id="{60C2BD80-435F-4B8F-9D11-E8E1552983A4}"/>
                </a:ext>
              </a:extLst>
            </p:cNvPr>
            <p:cNvSpPr txBox="1"/>
            <p:nvPr/>
          </p:nvSpPr>
          <p:spPr>
            <a:xfrm>
              <a:off x="9161450" y="3183886"/>
              <a:ext cx="1584100" cy="523220"/>
            </a:xfrm>
            <a:prstGeom prst="rect">
              <a:avLst/>
            </a:prstGeom>
            <a:noFill/>
          </p:spPr>
          <p:txBody>
            <a:bodyPr wrap="square" rtlCol="0">
              <a:spAutoFit/>
            </a:bodyPr>
            <a:lstStyle/>
            <a:p>
              <a:r>
                <a:rPr lang="en-US" sz="2800" b="1" dirty="0">
                  <a:cs typeface="Calibri" panose="020F0502020204030204" pitchFamily="34" charset="0"/>
                </a:rPr>
                <a:t>TEKNIK</a:t>
              </a:r>
            </a:p>
          </p:txBody>
        </p:sp>
      </p:grpSp>
      <p:pic>
        <p:nvPicPr>
          <p:cNvPr id="40" name="Picture 39">
            <a:extLst>
              <a:ext uri="{FF2B5EF4-FFF2-40B4-BE49-F238E27FC236}">
                <a16:creationId xmlns:a16="http://schemas.microsoft.com/office/drawing/2014/main" id="{04949A86-C622-4A31-A15D-F2E0D2750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2804"/>
            <a:ext cx="6229350" cy="1365699"/>
          </a:xfrm>
          <a:prstGeom prst="rect">
            <a:avLst/>
          </a:prstGeom>
        </p:spPr>
      </p:pic>
      <p:sp>
        <p:nvSpPr>
          <p:cNvPr id="41" name="Rectangle 40">
            <a:extLst>
              <a:ext uri="{FF2B5EF4-FFF2-40B4-BE49-F238E27FC236}">
                <a16:creationId xmlns:a16="http://schemas.microsoft.com/office/drawing/2014/main" id="{9983C081-65FA-4889-8A75-B90C9C6CF8CC}"/>
              </a:ext>
            </a:extLst>
          </p:cNvPr>
          <p:cNvSpPr/>
          <p:nvPr/>
        </p:nvSpPr>
        <p:spPr>
          <a:xfrm>
            <a:off x="1381228" y="377806"/>
            <a:ext cx="3946914" cy="523220"/>
          </a:xfrm>
          <a:prstGeom prst="rect">
            <a:avLst/>
          </a:prstGeom>
        </p:spPr>
        <p:txBody>
          <a:bodyPr wrap="none">
            <a:spAutoFit/>
          </a:bodyPr>
          <a:lstStyle/>
          <a:p>
            <a:pPr eaLnBrk="0" hangingPunct="0">
              <a:defRPr/>
            </a:pPr>
            <a:r>
              <a:rPr lang="en-US" sz="2800" b="1" dirty="0">
                <a:solidFill>
                  <a:schemeClr val="bg1"/>
                </a:solidFill>
                <a:latin typeface="Aharoni" pitchFamily="2" charset="-79"/>
                <a:cs typeface="Aharoni" pitchFamily="2" charset="-79"/>
              </a:rPr>
              <a:t>PENGUMPULAN DATA</a:t>
            </a:r>
            <a:endParaRPr lang="id-ID" sz="2400" b="1" dirty="0">
              <a:solidFill>
                <a:schemeClr val="bg1"/>
              </a:solidFill>
              <a:latin typeface="Aharoni" pitchFamily="2" charset="-79"/>
              <a:cs typeface="Aharoni" pitchFamily="2" charset="-79"/>
            </a:endParaRPr>
          </a:p>
        </p:txBody>
      </p:sp>
      <p:pic>
        <p:nvPicPr>
          <p:cNvPr id="42" name="Picture 41">
            <a:extLst>
              <a:ext uri="{FF2B5EF4-FFF2-40B4-BE49-F238E27FC236}">
                <a16:creationId xmlns:a16="http://schemas.microsoft.com/office/drawing/2014/main" id="{DD27E240-D0E9-44E4-AFEA-450B33933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43" name="Rectangle 42">
            <a:extLst>
              <a:ext uri="{FF2B5EF4-FFF2-40B4-BE49-F238E27FC236}">
                <a16:creationId xmlns:a16="http://schemas.microsoft.com/office/drawing/2014/main" id="{31D77FB5-0BA1-43B7-9097-339A8E726E61}"/>
              </a:ext>
            </a:extLst>
          </p:cNvPr>
          <p:cNvSpPr/>
          <p:nvPr/>
        </p:nvSpPr>
        <p:spPr>
          <a:xfrm>
            <a:off x="1381228" y="379206"/>
            <a:ext cx="3946914" cy="523220"/>
          </a:xfrm>
          <a:prstGeom prst="rect">
            <a:avLst/>
          </a:prstGeom>
        </p:spPr>
        <p:txBody>
          <a:bodyPr wrap="none">
            <a:spAutoFit/>
          </a:bodyPr>
          <a:lstStyle/>
          <a:p>
            <a:pPr eaLnBrk="0" hangingPunct="0">
              <a:defRPr/>
            </a:pPr>
            <a:r>
              <a:rPr lang="en-US" sz="2800" b="1" dirty="0">
                <a:solidFill>
                  <a:schemeClr val="bg1"/>
                </a:solidFill>
                <a:latin typeface="Aharoni" pitchFamily="2" charset="-79"/>
                <a:cs typeface="Aharoni" pitchFamily="2" charset="-79"/>
              </a:rPr>
              <a:t>PENGUMPULAN DATA</a:t>
            </a:r>
            <a:endParaRPr lang="id-ID" sz="24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39796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a:extLst>
              <a:ext uri="{FF2B5EF4-FFF2-40B4-BE49-F238E27FC236}">
                <a16:creationId xmlns:a16="http://schemas.microsoft.com/office/drawing/2014/main" id="{1A80D346-E6EC-4C6A-95FE-B7A6B97E7185}"/>
              </a:ext>
            </a:extLst>
          </p:cNvPr>
          <p:cNvSpPr/>
          <p:nvPr/>
        </p:nvSpPr>
        <p:spPr>
          <a:xfrm>
            <a:off x="-8792" y="470337"/>
            <a:ext cx="6104792" cy="133200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a:extLst>
              <a:ext uri="{FF2B5EF4-FFF2-40B4-BE49-F238E27FC236}">
                <a16:creationId xmlns:a16="http://schemas.microsoft.com/office/drawing/2014/main" id="{7EC64678-85E3-4560-8DE2-FF7533BAA852}"/>
              </a:ext>
            </a:extLst>
          </p:cNvPr>
          <p:cNvSpPr txBox="1"/>
          <p:nvPr/>
        </p:nvSpPr>
        <p:spPr>
          <a:xfrm>
            <a:off x="667924" y="890115"/>
            <a:ext cx="4751360" cy="492443"/>
          </a:xfrm>
          <a:prstGeom prst="rect">
            <a:avLst/>
          </a:prstGeom>
          <a:noFill/>
        </p:spPr>
        <p:txBody>
          <a:bodyPr wrap="square" lIns="72000" tIns="0" rIns="36000" bIns="0" rtlCol="0">
            <a:spAutoFit/>
          </a:bodyPr>
          <a:lstStyle/>
          <a:p>
            <a:pPr algn="ctr"/>
            <a:r>
              <a:rPr lang="en-US" altLang="ko-KR" sz="3200" b="1" dirty="0">
                <a:solidFill>
                  <a:schemeClr val="bg1"/>
                </a:solidFill>
                <a:latin typeface="+mj-lt"/>
                <a:cs typeface="Arial" pitchFamily="34" charset="0"/>
              </a:rPr>
              <a:t>PROFIL RESPONDEN</a:t>
            </a:r>
            <a:endParaRPr lang="ko-KR" altLang="en-US" sz="3200" b="1" dirty="0">
              <a:solidFill>
                <a:schemeClr val="bg1"/>
              </a:solidFill>
              <a:latin typeface="+mj-lt"/>
              <a:cs typeface="Arial" pitchFamily="34" charset="0"/>
            </a:endParaRPr>
          </a:p>
        </p:txBody>
      </p:sp>
    </p:spTree>
    <p:extLst>
      <p:ext uri="{BB962C8B-B14F-4D97-AF65-F5344CB8AC3E}">
        <p14:creationId xmlns:p14="http://schemas.microsoft.com/office/powerpoint/2010/main" val="249816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30654A-1DED-498B-A51F-DC3B0A75E698}"/>
              </a:ext>
            </a:extLst>
          </p:cNvPr>
          <p:cNvGrpSpPr/>
          <p:nvPr/>
        </p:nvGrpSpPr>
        <p:grpSpPr>
          <a:xfrm>
            <a:off x="3499931" y="1432140"/>
            <a:ext cx="4494964" cy="3470907"/>
            <a:chOff x="3910759" y="2318035"/>
            <a:chExt cx="4494964" cy="3470907"/>
          </a:xfrm>
        </p:grpSpPr>
        <p:grpSp>
          <p:nvGrpSpPr>
            <p:cNvPr id="11" name="Group 10">
              <a:extLst>
                <a:ext uri="{FF2B5EF4-FFF2-40B4-BE49-F238E27FC236}">
                  <a16:creationId xmlns:a16="http://schemas.microsoft.com/office/drawing/2014/main" id="{1F669D27-F031-4387-94F7-EF1BE8775613}"/>
                </a:ext>
              </a:extLst>
            </p:cNvPr>
            <p:cNvGrpSpPr/>
            <p:nvPr/>
          </p:nvGrpSpPr>
          <p:grpSpPr>
            <a:xfrm>
              <a:off x="5930185" y="2318035"/>
              <a:ext cx="2475538" cy="1806097"/>
              <a:chOff x="5930185" y="2318035"/>
              <a:chExt cx="2475538" cy="1806097"/>
            </a:xfrm>
          </p:grpSpPr>
          <p:sp>
            <p:nvSpPr>
              <p:cNvPr id="18" name="Up Arrow 4">
                <a:extLst>
                  <a:ext uri="{FF2B5EF4-FFF2-40B4-BE49-F238E27FC236}">
                    <a16:creationId xmlns:a16="http://schemas.microsoft.com/office/drawing/2014/main" id="{2201C880-709F-474D-8397-E0A325B93C33}"/>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9" name="Up Arrow 4">
                <a:extLst>
                  <a:ext uri="{FF2B5EF4-FFF2-40B4-BE49-F238E27FC236}">
                    <a16:creationId xmlns:a16="http://schemas.microsoft.com/office/drawing/2014/main" id="{008E2A76-F849-4DD2-9E88-150D0EC70C0F}"/>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3" name="Group 12">
              <a:extLst>
                <a:ext uri="{FF2B5EF4-FFF2-40B4-BE49-F238E27FC236}">
                  <a16:creationId xmlns:a16="http://schemas.microsoft.com/office/drawing/2014/main" id="{8E910593-EAE3-4289-B207-99E1401575E5}"/>
                </a:ext>
              </a:extLst>
            </p:cNvPr>
            <p:cNvGrpSpPr/>
            <p:nvPr/>
          </p:nvGrpSpPr>
          <p:grpSpPr>
            <a:xfrm>
              <a:off x="3910759" y="3982845"/>
              <a:ext cx="2475538" cy="1806097"/>
              <a:chOff x="3910759" y="3982845"/>
              <a:chExt cx="2475538" cy="1806097"/>
            </a:xfrm>
          </p:grpSpPr>
          <p:sp>
            <p:nvSpPr>
              <p:cNvPr id="14" name="Up Arrow 4">
                <a:extLst>
                  <a:ext uri="{FF2B5EF4-FFF2-40B4-BE49-F238E27FC236}">
                    <a16:creationId xmlns:a16="http://schemas.microsoft.com/office/drawing/2014/main" id="{27569B37-37AD-4063-BDB2-72C0BDB93B45}"/>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5" name="Up Arrow 4">
                <a:extLst>
                  <a:ext uri="{FF2B5EF4-FFF2-40B4-BE49-F238E27FC236}">
                    <a16:creationId xmlns:a16="http://schemas.microsoft.com/office/drawing/2014/main" id="{E2172185-A121-4144-9CCE-AC224E0E66B0}"/>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22" name="Group 21">
            <a:extLst>
              <a:ext uri="{FF2B5EF4-FFF2-40B4-BE49-F238E27FC236}">
                <a16:creationId xmlns:a16="http://schemas.microsoft.com/office/drawing/2014/main" id="{C5945AC3-FC35-4B4B-8C0F-A0724E9E83F1}"/>
              </a:ext>
            </a:extLst>
          </p:cNvPr>
          <p:cNvGrpSpPr/>
          <p:nvPr/>
        </p:nvGrpSpPr>
        <p:grpSpPr>
          <a:xfrm>
            <a:off x="3988707" y="1884396"/>
            <a:ext cx="4017682" cy="2579745"/>
            <a:chOff x="4033696" y="2792807"/>
            <a:chExt cx="4017682" cy="2579745"/>
          </a:xfrm>
        </p:grpSpPr>
        <p:sp>
          <p:nvSpPr>
            <p:cNvPr id="24" name="TextBox 23">
              <a:extLst>
                <a:ext uri="{FF2B5EF4-FFF2-40B4-BE49-F238E27FC236}">
                  <a16:creationId xmlns:a16="http://schemas.microsoft.com/office/drawing/2014/main" id="{EFCDE1F0-B695-46A8-9F5B-71A42C79F294}"/>
                </a:ext>
              </a:extLst>
            </p:cNvPr>
            <p:cNvSpPr txBox="1"/>
            <p:nvPr/>
          </p:nvSpPr>
          <p:spPr>
            <a:xfrm>
              <a:off x="6089623" y="2792807"/>
              <a:ext cx="574649" cy="923330"/>
            </a:xfrm>
            <a:prstGeom prst="rect">
              <a:avLst/>
            </a:prstGeom>
            <a:noFill/>
          </p:spPr>
          <p:txBody>
            <a:bodyPr wrap="square" rtlCol="0">
              <a:spAutoFit/>
            </a:bodyPr>
            <a:lstStyle/>
            <a:p>
              <a:pPr algn="ctr"/>
              <a:r>
                <a:rPr lang="en-US" altLang="ko-KR" sz="5400" b="1" dirty="0">
                  <a:cs typeface="Arial" pitchFamily="34" charset="0"/>
                </a:rPr>
                <a:t>L</a:t>
              </a:r>
              <a:endParaRPr lang="ko-KR" altLang="en-US" sz="5400" b="1" dirty="0">
                <a:cs typeface="Arial" pitchFamily="34" charset="0"/>
              </a:endParaRPr>
            </a:p>
          </p:txBody>
        </p:sp>
        <p:sp>
          <p:nvSpPr>
            <p:cNvPr id="25" name="TextBox 24">
              <a:extLst>
                <a:ext uri="{FF2B5EF4-FFF2-40B4-BE49-F238E27FC236}">
                  <a16:creationId xmlns:a16="http://schemas.microsoft.com/office/drawing/2014/main" id="{4D134364-E2E3-4EC6-B9F8-08E345E799CA}"/>
                </a:ext>
              </a:extLst>
            </p:cNvPr>
            <p:cNvSpPr txBox="1"/>
            <p:nvPr/>
          </p:nvSpPr>
          <p:spPr>
            <a:xfrm>
              <a:off x="4033696" y="4449222"/>
              <a:ext cx="574649" cy="923330"/>
            </a:xfrm>
            <a:prstGeom prst="rect">
              <a:avLst/>
            </a:prstGeom>
            <a:noFill/>
          </p:spPr>
          <p:txBody>
            <a:bodyPr wrap="square" rtlCol="0">
              <a:spAutoFit/>
            </a:bodyPr>
            <a:lstStyle/>
            <a:p>
              <a:pPr algn="ctr"/>
              <a:r>
                <a:rPr lang="en-US" altLang="ko-KR" sz="5400" b="1" dirty="0">
                  <a:cs typeface="Arial" pitchFamily="34" charset="0"/>
                </a:rPr>
                <a:t>P</a:t>
              </a:r>
              <a:endParaRPr lang="ko-KR" altLang="en-US" sz="5400" b="1" dirty="0">
                <a:cs typeface="Arial" pitchFamily="34" charset="0"/>
              </a:endParaRPr>
            </a:p>
          </p:txBody>
        </p:sp>
        <p:sp>
          <p:nvSpPr>
            <p:cNvPr id="27" name="Rounded Rectangle 19">
              <a:extLst>
                <a:ext uri="{FF2B5EF4-FFF2-40B4-BE49-F238E27FC236}">
                  <a16:creationId xmlns:a16="http://schemas.microsoft.com/office/drawing/2014/main" id="{89E46B0B-1EB5-4B84-ADD4-678B0E0C01D4}"/>
                </a:ext>
              </a:extLst>
            </p:cNvPr>
            <p:cNvSpPr/>
            <p:nvPr/>
          </p:nvSpPr>
          <p:spPr>
            <a:xfrm>
              <a:off x="6410422" y="3071889"/>
              <a:ext cx="1640956" cy="296241"/>
            </a:xfrm>
            <a:prstGeom prst="roundRect">
              <a:avLst>
                <a:gd name="adj" fmla="val 177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dirty="0" err="1">
                  <a:solidFill>
                    <a:schemeClr val="tx1"/>
                  </a:solidFill>
                </a:rPr>
                <a:t>aki</a:t>
              </a:r>
              <a:r>
                <a:rPr lang="en-US" altLang="ko-KR" sz="2400" b="1" dirty="0">
                  <a:solidFill>
                    <a:schemeClr val="tx1"/>
                  </a:solidFill>
                </a:rPr>
                <a:t> - </a:t>
              </a:r>
              <a:r>
                <a:rPr lang="en-US" altLang="ko-KR" sz="2400" b="1" dirty="0" err="1">
                  <a:solidFill>
                    <a:schemeClr val="tx1"/>
                  </a:solidFill>
                </a:rPr>
                <a:t>laki</a:t>
              </a:r>
              <a:endParaRPr lang="ko-KR" altLang="en-US" sz="2400" b="1" dirty="0">
                <a:solidFill>
                  <a:schemeClr val="tx1"/>
                </a:solidFill>
              </a:endParaRPr>
            </a:p>
          </p:txBody>
        </p:sp>
        <p:sp>
          <p:nvSpPr>
            <p:cNvPr id="28" name="Rounded Rectangle 20">
              <a:extLst>
                <a:ext uri="{FF2B5EF4-FFF2-40B4-BE49-F238E27FC236}">
                  <a16:creationId xmlns:a16="http://schemas.microsoft.com/office/drawing/2014/main" id="{121C455D-5567-451D-9F8C-E0A77C9F7A44}"/>
                </a:ext>
              </a:extLst>
            </p:cNvPr>
            <p:cNvSpPr/>
            <p:nvPr/>
          </p:nvSpPr>
          <p:spPr>
            <a:xfrm>
              <a:off x="4377012" y="4866600"/>
              <a:ext cx="1783028" cy="264285"/>
            </a:xfrm>
            <a:prstGeom prst="roundRect">
              <a:avLst>
                <a:gd name="adj" fmla="val 177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dirty="0" err="1">
                  <a:solidFill>
                    <a:schemeClr val="tx1"/>
                  </a:solidFill>
                </a:rPr>
                <a:t>erempuan</a:t>
              </a:r>
              <a:endParaRPr lang="ko-KR" altLang="en-US" sz="2400" b="1" dirty="0">
                <a:solidFill>
                  <a:schemeClr val="tx1"/>
                </a:solidFill>
              </a:endParaRPr>
            </a:p>
          </p:txBody>
        </p:sp>
      </p:grpSp>
      <p:pic>
        <p:nvPicPr>
          <p:cNvPr id="43" name="Picture 42">
            <a:extLst>
              <a:ext uri="{FF2B5EF4-FFF2-40B4-BE49-F238E27FC236}">
                <a16:creationId xmlns:a16="http://schemas.microsoft.com/office/drawing/2014/main" id="{F4520DF9-BD74-4494-A541-BCF64B35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44" name="Rectangle 43">
            <a:extLst>
              <a:ext uri="{FF2B5EF4-FFF2-40B4-BE49-F238E27FC236}">
                <a16:creationId xmlns:a16="http://schemas.microsoft.com/office/drawing/2014/main" id="{356FDF2C-5498-443C-9E64-E318C6F90844}"/>
              </a:ext>
            </a:extLst>
          </p:cNvPr>
          <p:cNvSpPr/>
          <p:nvPr/>
        </p:nvSpPr>
        <p:spPr>
          <a:xfrm>
            <a:off x="1618708" y="99718"/>
            <a:ext cx="4345267" cy="1077218"/>
          </a:xfrm>
          <a:prstGeom prst="rect">
            <a:avLst/>
          </a:prstGeom>
        </p:spPr>
        <p:txBody>
          <a:bodyPr wrap="square">
            <a:spAutoFit/>
          </a:bodyPr>
          <a:lstStyle/>
          <a:p>
            <a:r>
              <a:rPr lang="en-US" sz="3200" b="1" dirty="0" err="1">
                <a:solidFill>
                  <a:schemeClr val="bg1"/>
                </a:solidFill>
              </a:rPr>
              <a:t>Responden</a:t>
            </a:r>
            <a:r>
              <a:rPr lang="en-US" sz="3200" b="1" dirty="0">
                <a:solidFill>
                  <a:schemeClr val="bg1"/>
                </a:solidFill>
              </a:rPr>
              <a:t> </a:t>
            </a:r>
            <a:r>
              <a:rPr lang="en-US" sz="3200" b="1" dirty="0" err="1">
                <a:solidFill>
                  <a:schemeClr val="bg1"/>
                </a:solidFill>
              </a:rPr>
              <a:t>Menurut</a:t>
            </a:r>
            <a:r>
              <a:rPr lang="en-US" sz="3200" b="1" dirty="0">
                <a:solidFill>
                  <a:schemeClr val="bg1"/>
                </a:solidFill>
              </a:rPr>
              <a:t> </a:t>
            </a:r>
            <a:r>
              <a:rPr lang="en-US" sz="3200" b="1" dirty="0" err="1">
                <a:solidFill>
                  <a:schemeClr val="bg1"/>
                </a:solidFill>
              </a:rPr>
              <a:t>Jenis</a:t>
            </a:r>
            <a:r>
              <a:rPr lang="en-US" sz="3200" b="1" dirty="0">
                <a:solidFill>
                  <a:schemeClr val="bg1"/>
                </a:solidFill>
              </a:rPr>
              <a:t> </a:t>
            </a:r>
            <a:r>
              <a:rPr lang="en-US" sz="3200" b="1" dirty="0" err="1">
                <a:solidFill>
                  <a:schemeClr val="bg1"/>
                </a:solidFill>
              </a:rPr>
              <a:t>Kelamin</a:t>
            </a:r>
            <a:r>
              <a:rPr lang="en-US" sz="3200" b="1" dirty="0">
                <a:solidFill>
                  <a:schemeClr val="bg1"/>
                </a:solidFill>
              </a:rPr>
              <a:t> </a:t>
            </a:r>
          </a:p>
        </p:txBody>
      </p:sp>
      <p:sp>
        <p:nvSpPr>
          <p:cNvPr id="45" name="Title 1">
            <a:extLst>
              <a:ext uri="{FF2B5EF4-FFF2-40B4-BE49-F238E27FC236}">
                <a16:creationId xmlns:a16="http://schemas.microsoft.com/office/drawing/2014/main" id="{AB11D15A-A67E-45E3-9A41-23A5634BF923}"/>
              </a:ext>
            </a:extLst>
          </p:cNvPr>
          <p:cNvSpPr txBox="1">
            <a:spLocks/>
          </p:cNvSpPr>
          <p:nvPr/>
        </p:nvSpPr>
        <p:spPr>
          <a:xfrm>
            <a:off x="6331958" y="1523306"/>
            <a:ext cx="5657876" cy="7320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60000"/>
              </a:lnSpc>
            </a:pPr>
            <a:r>
              <a:rPr lang="en-US" sz="2800" b="1" dirty="0" err="1"/>
              <a:t>Jumlah</a:t>
            </a:r>
            <a:r>
              <a:rPr lang="en-US" sz="2800" b="1" dirty="0"/>
              <a:t> : 94 </a:t>
            </a:r>
          </a:p>
          <a:p>
            <a:pPr algn="ctr">
              <a:lnSpc>
                <a:spcPct val="160000"/>
              </a:lnSpc>
            </a:pPr>
            <a:r>
              <a:rPr lang="en-US" sz="2800" b="1" dirty="0"/>
              <a:t>( 30,32% )</a:t>
            </a:r>
          </a:p>
        </p:txBody>
      </p:sp>
      <p:sp>
        <p:nvSpPr>
          <p:cNvPr id="46" name="Title 1">
            <a:extLst>
              <a:ext uri="{FF2B5EF4-FFF2-40B4-BE49-F238E27FC236}">
                <a16:creationId xmlns:a16="http://schemas.microsoft.com/office/drawing/2014/main" id="{3000DD4C-DA2D-4F76-8117-5C4651A18524}"/>
              </a:ext>
            </a:extLst>
          </p:cNvPr>
          <p:cNvSpPr txBox="1">
            <a:spLocks/>
          </p:cNvSpPr>
          <p:nvPr/>
        </p:nvSpPr>
        <p:spPr>
          <a:xfrm>
            <a:off x="-785384" y="3223782"/>
            <a:ext cx="5657876" cy="7320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60000"/>
              </a:lnSpc>
            </a:pPr>
            <a:r>
              <a:rPr lang="en-US" sz="2800" b="1" dirty="0" err="1"/>
              <a:t>Jumlah</a:t>
            </a:r>
            <a:r>
              <a:rPr lang="en-US" sz="2800" b="1" dirty="0"/>
              <a:t> : 216 </a:t>
            </a:r>
          </a:p>
          <a:p>
            <a:pPr algn="ctr">
              <a:lnSpc>
                <a:spcPct val="160000"/>
              </a:lnSpc>
            </a:pPr>
            <a:r>
              <a:rPr lang="en-US" sz="2800" b="1" dirty="0"/>
              <a:t>( 69,67% )</a:t>
            </a:r>
          </a:p>
        </p:txBody>
      </p:sp>
      <p:sp>
        <p:nvSpPr>
          <p:cNvPr id="47" name="Freeform: Shape 46">
            <a:extLst>
              <a:ext uri="{FF2B5EF4-FFF2-40B4-BE49-F238E27FC236}">
                <a16:creationId xmlns:a16="http://schemas.microsoft.com/office/drawing/2014/main" id="{6686ACE8-3C9A-4F11-BE5C-8A2A587B48AD}"/>
              </a:ext>
            </a:extLst>
          </p:cNvPr>
          <p:cNvSpPr/>
          <p:nvPr/>
        </p:nvSpPr>
        <p:spPr>
          <a:xfrm>
            <a:off x="6268800" y="5745"/>
            <a:ext cx="3158515" cy="1717370"/>
          </a:xfrm>
          <a:custGeom>
            <a:avLst/>
            <a:gdLst>
              <a:gd name="connsiteX0" fmla="*/ 300530 w 2825140"/>
              <a:gd name="connsiteY0" fmla="*/ 0 h 1713100"/>
              <a:gd name="connsiteX1" fmla="*/ 2524610 w 2825140"/>
              <a:gd name="connsiteY1" fmla="*/ 0 h 1713100"/>
              <a:gd name="connsiteX2" fmla="*/ 2825140 w 2825140"/>
              <a:gd name="connsiteY2" fmla="*/ 300530 h 1713100"/>
              <a:gd name="connsiteX3" fmla="*/ 1412570 w 2825140"/>
              <a:gd name="connsiteY3" fmla="*/ 1713100 h 1713100"/>
              <a:gd name="connsiteX4" fmla="*/ 0 w 2825140"/>
              <a:gd name="connsiteY4" fmla="*/ 300530 h 1713100"/>
              <a:gd name="connsiteX0" fmla="*/ 0 w 2825140"/>
              <a:gd name="connsiteY0" fmla="*/ 300530 h 1713100"/>
              <a:gd name="connsiteX1" fmla="*/ 2524610 w 2825140"/>
              <a:gd name="connsiteY1" fmla="*/ 0 h 1713100"/>
              <a:gd name="connsiteX2" fmla="*/ 2825140 w 2825140"/>
              <a:gd name="connsiteY2" fmla="*/ 300530 h 1713100"/>
              <a:gd name="connsiteX3" fmla="*/ 1412570 w 2825140"/>
              <a:gd name="connsiteY3" fmla="*/ 1713100 h 1713100"/>
              <a:gd name="connsiteX4" fmla="*/ 0 w 2825140"/>
              <a:gd name="connsiteY4" fmla="*/ 300530 h 1713100"/>
              <a:gd name="connsiteX0" fmla="*/ 0 w 3158515"/>
              <a:gd name="connsiteY0" fmla="*/ 0 h 1745945"/>
              <a:gd name="connsiteX1" fmla="*/ 2857985 w 3158515"/>
              <a:gd name="connsiteY1" fmla="*/ 32845 h 1745945"/>
              <a:gd name="connsiteX2" fmla="*/ 3158515 w 3158515"/>
              <a:gd name="connsiteY2" fmla="*/ 333375 h 1745945"/>
              <a:gd name="connsiteX3" fmla="*/ 1745945 w 3158515"/>
              <a:gd name="connsiteY3" fmla="*/ 1745945 h 1745945"/>
              <a:gd name="connsiteX4" fmla="*/ 0 w 3158515"/>
              <a:gd name="connsiteY4" fmla="*/ 0 h 1745945"/>
              <a:gd name="connsiteX0" fmla="*/ 0 w 3158515"/>
              <a:gd name="connsiteY0" fmla="*/ 0 h 1717370"/>
              <a:gd name="connsiteX1" fmla="*/ 2857985 w 3158515"/>
              <a:gd name="connsiteY1" fmla="*/ 4270 h 1717370"/>
              <a:gd name="connsiteX2" fmla="*/ 3158515 w 3158515"/>
              <a:gd name="connsiteY2" fmla="*/ 304800 h 1717370"/>
              <a:gd name="connsiteX3" fmla="*/ 1745945 w 3158515"/>
              <a:gd name="connsiteY3" fmla="*/ 1717370 h 1717370"/>
              <a:gd name="connsiteX4" fmla="*/ 0 w 3158515"/>
              <a:gd name="connsiteY4" fmla="*/ 0 h 171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515" h="1717370">
                <a:moveTo>
                  <a:pt x="0" y="0"/>
                </a:moveTo>
                <a:lnTo>
                  <a:pt x="2857985" y="4270"/>
                </a:lnTo>
                <a:lnTo>
                  <a:pt x="3158515" y="304800"/>
                </a:lnTo>
                <a:lnTo>
                  <a:pt x="1745945" y="1717370"/>
                </a:lnTo>
                <a:lnTo>
                  <a:pt x="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32FC3CB-807F-4F3C-9BF3-3D5D054929E7}"/>
              </a:ext>
            </a:extLst>
          </p:cNvPr>
          <p:cNvSpPr/>
          <p:nvPr/>
        </p:nvSpPr>
        <p:spPr>
          <a:xfrm>
            <a:off x="8775866" y="5134885"/>
            <a:ext cx="3158515" cy="1736420"/>
          </a:xfrm>
          <a:custGeom>
            <a:avLst/>
            <a:gdLst>
              <a:gd name="connsiteX0" fmla="*/ 1412570 w 2825140"/>
              <a:gd name="connsiteY0" fmla="*/ 0 h 1723117"/>
              <a:gd name="connsiteX1" fmla="*/ 2825140 w 2825140"/>
              <a:gd name="connsiteY1" fmla="*/ 1412570 h 1723117"/>
              <a:gd name="connsiteX2" fmla="*/ 2514593 w 2825140"/>
              <a:gd name="connsiteY2" fmla="*/ 1723117 h 1723117"/>
              <a:gd name="connsiteX3" fmla="*/ 310547 w 2825140"/>
              <a:gd name="connsiteY3" fmla="*/ 1723117 h 1723117"/>
              <a:gd name="connsiteX4" fmla="*/ 0 w 2825140"/>
              <a:gd name="connsiteY4" fmla="*/ 1412570 h 1723117"/>
              <a:gd name="connsiteX0" fmla="*/ 1412570 w 2825140"/>
              <a:gd name="connsiteY0" fmla="*/ 0 h 1723117"/>
              <a:gd name="connsiteX1" fmla="*/ 2825140 w 2825140"/>
              <a:gd name="connsiteY1" fmla="*/ 1412570 h 1723117"/>
              <a:gd name="connsiteX2" fmla="*/ 310547 w 2825140"/>
              <a:gd name="connsiteY2" fmla="*/ 1723117 h 1723117"/>
              <a:gd name="connsiteX3" fmla="*/ 0 w 2825140"/>
              <a:gd name="connsiteY3" fmla="*/ 1412570 h 1723117"/>
              <a:gd name="connsiteX4" fmla="*/ 1412570 w 2825140"/>
              <a:gd name="connsiteY4" fmla="*/ 0 h 1723117"/>
              <a:gd name="connsiteX0" fmla="*/ 1412570 w 3158515"/>
              <a:gd name="connsiteY0" fmla="*/ 0 h 1736420"/>
              <a:gd name="connsiteX1" fmla="*/ 3158515 w 3158515"/>
              <a:gd name="connsiteY1" fmla="*/ 1736420 h 1736420"/>
              <a:gd name="connsiteX2" fmla="*/ 310547 w 3158515"/>
              <a:gd name="connsiteY2" fmla="*/ 1723117 h 1736420"/>
              <a:gd name="connsiteX3" fmla="*/ 0 w 3158515"/>
              <a:gd name="connsiteY3" fmla="*/ 1412570 h 1736420"/>
              <a:gd name="connsiteX4" fmla="*/ 1412570 w 3158515"/>
              <a:gd name="connsiteY4" fmla="*/ 0 h 173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515" h="1736420">
                <a:moveTo>
                  <a:pt x="1412570" y="0"/>
                </a:moveTo>
                <a:lnTo>
                  <a:pt x="3158515" y="1736420"/>
                </a:lnTo>
                <a:lnTo>
                  <a:pt x="310547" y="1723117"/>
                </a:lnTo>
                <a:lnTo>
                  <a:pt x="0" y="1412570"/>
                </a:lnTo>
                <a:lnTo>
                  <a:pt x="141257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064B56EA-ADC3-4406-B81F-01F5013DE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635" y="3399518"/>
            <a:ext cx="2204016" cy="27277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0" name="Diamond 49">
            <a:extLst>
              <a:ext uri="{FF2B5EF4-FFF2-40B4-BE49-F238E27FC236}">
                <a16:creationId xmlns:a16="http://schemas.microsoft.com/office/drawing/2014/main" id="{2713DFCE-CD64-4C45-A41A-B12E4D7AD4FB}"/>
              </a:ext>
            </a:extLst>
          </p:cNvPr>
          <p:cNvSpPr/>
          <p:nvPr/>
        </p:nvSpPr>
        <p:spPr>
          <a:xfrm>
            <a:off x="92530" y="2069484"/>
            <a:ext cx="1072982" cy="107298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D46AE162-6A16-453C-88FE-F73E0B6A862C}"/>
              </a:ext>
            </a:extLst>
          </p:cNvPr>
          <p:cNvSpPr/>
          <p:nvPr/>
        </p:nvSpPr>
        <p:spPr>
          <a:xfrm>
            <a:off x="2043554" y="5322268"/>
            <a:ext cx="691262" cy="691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69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4520DF9-BD74-4494-A541-BCF64B35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44" name="Rectangle 43">
            <a:extLst>
              <a:ext uri="{FF2B5EF4-FFF2-40B4-BE49-F238E27FC236}">
                <a16:creationId xmlns:a16="http://schemas.microsoft.com/office/drawing/2014/main" id="{356FDF2C-5498-443C-9E64-E318C6F90844}"/>
              </a:ext>
            </a:extLst>
          </p:cNvPr>
          <p:cNvSpPr/>
          <p:nvPr/>
        </p:nvSpPr>
        <p:spPr>
          <a:xfrm>
            <a:off x="1618708" y="99718"/>
            <a:ext cx="4345267" cy="1077218"/>
          </a:xfrm>
          <a:prstGeom prst="rect">
            <a:avLst/>
          </a:prstGeom>
        </p:spPr>
        <p:txBody>
          <a:bodyPr wrap="square">
            <a:spAutoFit/>
          </a:bodyPr>
          <a:lstStyle/>
          <a:p>
            <a:r>
              <a:rPr lang="en-US" sz="3200" b="1" dirty="0" err="1">
                <a:solidFill>
                  <a:schemeClr val="bg1"/>
                </a:solidFill>
              </a:rPr>
              <a:t>Responden</a:t>
            </a:r>
            <a:r>
              <a:rPr lang="en-US" sz="3200" b="1" dirty="0">
                <a:solidFill>
                  <a:schemeClr val="bg1"/>
                </a:solidFill>
              </a:rPr>
              <a:t> </a:t>
            </a:r>
            <a:r>
              <a:rPr lang="en-US" sz="3200" b="1" dirty="0" err="1">
                <a:solidFill>
                  <a:schemeClr val="bg1"/>
                </a:solidFill>
              </a:rPr>
              <a:t>Menurut</a:t>
            </a:r>
            <a:r>
              <a:rPr lang="en-US" sz="3200" b="1" dirty="0">
                <a:solidFill>
                  <a:schemeClr val="bg1"/>
                </a:solidFill>
              </a:rPr>
              <a:t> </a:t>
            </a:r>
            <a:r>
              <a:rPr lang="en-US" sz="3200" b="1" dirty="0" err="1">
                <a:solidFill>
                  <a:schemeClr val="bg1"/>
                </a:solidFill>
              </a:rPr>
              <a:t>Usia</a:t>
            </a:r>
            <a:endParaRPr lang="en-US" sz="3200" b="1" dirty="0">
              <a:solidFill>
                <a:schemeClr val="bg1"/>
              </a:solidFill>
            </a:endParaRPr>
          </a:p>
        </p:txBody>
      </p:sp>
      <p:sp>
        <p:nvSpPr>
          <p:cNvPr id="20" name="Freeform: Shape 19">
            <a:extLst>
              <a:ext uri="{FF2B5EF4-FFF2-40B4-BE49-F238E27FC236}">
                <a16:creationId xmlns:a16="http://schemas.microsoft.com/office/drawing/2014/main" id="{9D23AF83-FDDE-4830-B76E-6AD311ECBE35}"/>
              </a:ext>
            </a:extLst>
          </p:cNvPr>
          <p:cNvSpPr/>
          <p:nvPr/>
        </p:nvSpPr>
        <p:spPr>
          <a:xfrm>
            <a:off x="6268800" y="5745"/>
            <a:ext cx="3158515" cy="1717370"/>
          </a:xfrm>
          <a:custGeom>
            <a:avLst/>
            <a:gdLst>
              <a:gd name="connsiteX0" fmla="*/ 300530 w 2825140"/>
              <a:gd name="connsiteY0" fmla="*/ 0 h 1713100"/>
              <a:gd name="connsiteX1" fmla="*/ 2524610 w 2825140"/>
              <a:gd name="connsiteY1" fmla="*/ 0 h 1713100"/>
              <a:gd name="connsiteX2" fmla="*/ 2825140 w 2825140"/>
              <a:gd name="connsiteY2" fmla="*/ 300530 h 1713100"/>
              <a:gd name="connsiteX3" fmla="*/ 1412570 w 2825140"/>
              <a:gd name="connsiteY3" fmla="*/ 1713100 h 1713100"/>
              <a:gd name="connsiteX4" fmla="*/ 0 w 2825140"/>
              <a:gd name="connsiteY4" fmla="*/ 300530 h 1713100"/>
              <a:gd name="connsiteX0" fmla="*/ 0 w 2825140"/>
              <a:gd name="connsiteY0" fmla="*/ 300530 h 1713100"/>
              <a:gd name="connsiteX1" fmla="*/ 2524610 w 2825140"/>
              <a:gd name="connsiteY1" fmla="*/ 0 h 1713100"/>
              <a:gd name="connsiteX2" fmla="*/ 2825140 w 2825140"/>
              <a:gd name="connsiteY2" fmla="*/ 300530 h 1713100"/>
              <a:gd name="connsiteX3" fmla="*/ 1412570 w 2825140"/>
              <a:gd name="connsiteY3" fmla="*/ 1713100 h 1713100"/>
              <a:gd name="connsiteX4" fmla="*/ 0 w 2825140"/>
              <a:gd name="connsiteY4" fmla="*/ 300530 h 1713100"/>
              <a:gd name="connsiteX0" fmla="*/ 0 w 3158515"/>
              <a:gd name="connsiteY0" fmla="*/ 0 h 1745945"/>
              <a:gd name="connsiteX1" fmla="*/ 2857985 w 3158515"/>
              <a:gd name="connsiteY1" fmla="*/ 32845 h 1745945"/>
              <a:gd name="connsiteX2" fmla="*/ 3158515 w 3158515"/>
              <a:gd name="connsiteY2" fmla="*/ 333375 h 1745945"/>
              <a:gd name="connsiteX3" fmla="*/ 1745945 w 3158515"/>
              <a:gd name="connsiteY3" fmla="*/ 1745945 h 1745945"/>
              <a:gd name="connsiteX4" fmla="*/ 0 w 3158515"/>
              <a:gd name="connsiteY4" fmla="*/ 0 h 1745945"/>
              <a:gd name="connsiteX0" fmla="*/ 0 w 3158515"/>
              <a:gd name="connsiteY0" fmla="*/ 0 h 1717370"/>
              <a:gd name="connsiteX1" fmla="*/ 2857985 w 3158515"/>
              <a:gd name="connsiteY1" fmla="*/ 4270 h 1717370"/>
              <a:gd name="connsiteX2" fmla="*/ 3158515 w 3158515"/>
              <a:gd name="connsiteY2" fmla="*/ 304800 h 1717370"/>
              <a:gd name="connsiteX3" fmla="*/ 1745945 w 3158515"/>
              <a:gd name="connsiteY3" fmla="*/ 1717370 h 1717370"/>
              <a:gd name="connsiteX4" fmla="*/ 0 w 3158515"/>
              <a:gd name="connsiteY4" fmla="*/ 0 h 171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515" h="1717370">
                <a:moveTo>
                  <a:pt x="0" y="0"/>
                </a:moveTo>
                <a:lnTo>
                  <a:pt x="2857985" y="4270"/>
                </a:lnTo>
                <a:lnTo>
                  <a:pt x="3158515" y="304800"/>
                </a:lnTo>
                <a:lnTo>
                  <a:pt x="1745945" y="1717370"/>
                </a:lnTo>
                <a:lnTo>
                  <a:pt x="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60F850C5-1C6C-4F3A-A793-83B30791DFFD}"/>
              </a:ext>
            </a:extLst>
          </p:cNvPr>
          <p:cNvSpPr/>
          <p:nvPr/>
        </p:nvSpPr>
        <p:spPr>
          <a:xfrm>
            <a:off x="6151914" y="1378394"/>
            <a:ext cx="1072982" cy="107298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2036B251-9548-480A-9EB3-E9F129D971EE}"/>
              </a:ext>
            </a:extLst>
          </p:cNvPr>
          <p:cNvSpPr/>
          <p:nvPr/>
        </p:nvSpPr>
        <p:spPr>
          <a:xfrm>
            <a:off x="6259268" y="4636845"/>
            <a:ext cx="691262" cy="691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8384DF3-65FC-4AF5-9227-15E7EC3F7DCA}"/>
              </a:ext>
            </a:extLst>
          </p:cNvPr>
          <p:cNvSpPr/>
          <p:nvPr/>
        </p:nvSpPr>
        <p:spPr>
          <a:xfrm>
            <a:off x="8775866" y="5134885"/>
            <a:ext cx="3158515" cy="1736420"/>
          </a:xfrm>
          <a:custGeom>
            <a:avLst/>
            <a:gdLst>
              <a:gd name="connsiteX0" fmla="*/ 1412570 w 2825140"/>
              <a:gd name="connsiteY0" fmla="*/ 0 h 1723117"/>
              <a:gd name="connsiteX1" fmla="*/ 2825140 w 2825140"/>
              <a:gd name="connsiteY1" fmla="*/ 1412570 h 1723117"/>
              <a:gd name="connsiteX2" fmla="*/ 2514593 w 2825140"/>
              <a:gd name="connsiteY2" fmla="*/ 1723117 h 1723117"/>
              <a:gd name="connsiteX3" fmla="*/ 310547 w 2825140"/>
              <a:gd name="connsiteY3" fmla="*/ 1723117 h 1723117"/>
              <a:gd name="connsiteX4" fmla="*/ 0 w 2825140"/>
              <a:gd name="connsiteY4" fmla="*/ 1412570 h 1723117"/>
              <a:gd name="connsiteX0" fmla="*/ 1412570 w 2825140"/>
              <a:gd name="connsiteY0" fmla="*/ 0 h 1723117"/>
              <a:gd name="connsiteX1" fmla="*/ 2825140 w 2825140"/>
              <a:gd name="connsiteY1" fmla="*/ 1412570 h 1723117"/>
              <a:gd name="connsiteX2" fmla="*/ 310547 w 2825140"/>
              <a:gd name="connsiteY2" fmla="*/ 1723117 h 1723117"/>
              <a:gd name="connsiteX3" fmla="*/ 0 w 2825140"/>
              <a:gd name="connsiteY3" fmla="*/ 1412570 h 1723117"/>
              <a:gd name="connsiteX4" fmla="*/ 1412570 w 2825140"/>
              <a:gd name="connsiteY4" fmla="*/ 0 h 1723117"/>
              <a:gd name="connsiteX0" fmla="*/ 1412570 w 3158515"/>
              <a:gd name="connsiteY0" fmla="*/ 0 h 1736420"/>
              <a:gd name="connsiteX1" fmla="*/ 3158515 w 3158515"/>
              <a:gd name="connsiteY1" fmla="*/ 1736420 h 1736420"/>
              <a:gd name="connsiteX2" fmla="*/ 310547 w 3158515"/>
              <a:gd name="connsiteY2" fmla="*/ 1723117 h 1736420"/>
              <a:gd name="connsiteX3" fmla="*/ 0 w 3158515"/>
              <a:gd name="connsiteY3" fmla="*/ 1412570 h 1736420"/>
              <a:gd name="connsiteX4" fmla="*/ 1412570 w 3158515"/>
              <a:gd name="connsiteY4" fmla="*/ 0 h 173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515" h="1736420">
                <a:moveTo>
                  <a:pt x="1412570" y="0"/>
                </a:moveTo>
                <a:lnTo>
                  <a:pt x="3158515" y="1736420"/>
                </a:lnTo>
                <a:lnTo>
                  <a:pt x="310547" y="1723117"/>
                </a:lnTo>
                <a:lnTo>
                  <a:pt x="0" y="1412570"/>
                </a:lnTo>
                <a:lnTo>
                  <a:pt x="141257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8EABB281-11DF-4347-95EE-5DE877C27B42}"/>
              </a:ext>
            </a:extLst>
          </p:cNvPr>
          <p:cNvSpPr/>
          <p:nvPr/>
        </p:nvSpPr>
        <p:spPr>
          <a:xfrm>
            <a:off x="9789755" y="1032763"/>
            <a:ext cx="691262" cy="6912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E4C6B4B-A53E-4B1A-9D41-ADA00A828BD8}"/>
              </a:ext>
            </a:extLst>
          </p:cNvPr>
          <p:cNvGrpSpPr/>
          <p:nvPr/>
        </p:nvGrpSpPr>
        <p:grpSpPr>
          <a:xfrm>
            <a:off x="676508" y="2686050"/>
            <a:ext cx="3438292" cy="3597508"/>
            <a:chOff x="4140075" y="-227045"/>
            <a:chExt cx="3204683" cy="3105238"/>
          </a:xfrm>
        </p:grpSpPr>
        <p:sp>
          <p:nvSpPr>
            <p:cNvPr id="31" name="Freeform: Shape 30">
              <a:extLst>
                <a:ext uri="{FF2B5EF4-FFF2-40B4-BE49-F238E27FC236}">
                  <a16:creationId xmlns:a16="http://schemas.microsoft.com/office/drawing/2014/main" id="{93070E02-51CD-43F9-AA2D-16D52CB2EE70}"/>
                </a:ext>
              </a:extLst>
            </p:cNvPr>
            <p:cNvSpPr/>
            <p:nvPr/>
          </p:nvSpPr>
          <p:spPr>
            <a:xfrm>
              <a:off x="4140075" y="-227045"/>
              <a:ext cx="2889468" cy="3105238"/>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A25CAF3-DF25-4D65-BCA1-BA1D8CC85106}"/>
                </a:ext>
              </a:extLst>
            </p:cNvPr>
            <p:cNvSpPr/>
            <p:nvPr/>
          </p:nvSpPr>
          <p:spPr>
            <a:xfrm>
              <a:off x="7053935" y="956501"/>
              <a:ext cx="290823" cy="225153"/>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Shape 32">
              <a:extLst>
                <a:ext uri="{FF2B5EF4-FFF2-40B4-BE49-F238E27FC236}">
                  <a16:creationId xmlns:a16="http://schemas.microsoft.com/office/drawing/2014/main" id="{6810B541-282C-45A7-AD95-A747AB96FF7C}"/>
                </a:ext>
              </a:extLst>
            </p:cNvPr>
            <p:cNvSpPr/>
            <p:nvPr/>
          </p:nvSpPr>
          <p:spPr>
            <a:xfrm>
              <a:off x="7001672" y="984748"/>
              <a:ext cx="65670" cy="187629"/>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D266685-DC71-4C77-8430-EA817B7142C4}"/>
                </a:ext>
              </a:extLst>
            </p:cNvPr>
            <p:cNvSpPr/>
            <p:nvPr/>
          </p:nvSpPr>
          <p:spPr>
            <a:xfrm>
              <a:off x="6426734" y="-16067"/>
              <a:ext cx="422162" cy="394017"/>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34">
              <a:extLst>
                <a:ext uri="{FF2B5EF4-FFF2-40B4-BE49-F238E27FC236}">
                  <a16:creationId xmlns:a16="http://schemas.microsoft.com/office/drawing/2014/main" id="{8AA715E2-CEB3-4007-91EB-7C2D1949E391}"/>
                </a:ext>
              </a:extLst>
            </p:cNvPr>
            <p:cNvSpPr/>
            <p:nvPr/>
          </p:nvSpPr>
          <p:spPr>
            <a:xfrm>
              <a:off x="6374974" y="157532"/>
              <a:ext cx="150102" cy="49721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93E8188-7398-43C1-BDAC-D76D58868D88}"/>
                </a:ext>
              </a:extLst>
            </p:cNvPr>
            <p:cNvSpPr/>
            <p:nvPr/>
          </p:nvSpPr>
          <p:spPr>
            <a:xfrm>
              <a:off x="5349699" y="779290"/>
              <a:ext cx="318966" cy="356493"/>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aphicFrame>
        <p:nvGraphicFramePr>
          <p:cNvPr id="37" name="Table 36">
            <a:extLst>
              <a:ext uri="{FF2B5EF4-FFF2-40B4-BE49-F238E27FC236}">
                <a16:creationId xmlns:a16="http://schemas.microsoft.com/office/drawing/2014/main" id="{C507958E-4040-47F9-A2B3-9EB8F0A40358}"/>
              </a:ext>
            </a:extLst>
          </p:cNvPr>
          <p:cNvGraphicFramePr>
            <a:graphicFrameLocks noGrp="1"/>
          </p:cNvGraphicFramePr>
          <p:nvPr>
            <p:extLst>
              <p:ext uri="{D42A27DB-BD31-4B8C-83A1-F6EECF244321}">
                <p14:modId xmlns:p14="http://schemas.microsoft.com/office/powerpoint/2010/main" val="3291475269"/>
              </p:ext>
            </p:extLst>
          </p:nvPr>
        </p:nvGraphicFramePr>
        <p:xfrm>
          <a:off x="4769874" y="2629710"/>
          <a:ext cx="7100294" cy="1828800"/>
        </p:xfrm>
        <a:graphic>
          <a:graphicData uri="http://schemas.openxmlformats.org/drawingml/2006/table">
            <a:tbl>
              <a:tblPr firstRow="1" bandRow="1">
                <a:tableStyleId>{5C22544A-7EE6-4342-B048-85BDC9FD1C3A}</a:tableStyleId>
              </a:tblPr>
              <a:tblGrid>
                <a:gridCol w="3550147">
                  <a:extLst>
                    <a:ext uri="{9D8B030D-6E8A-4147-A177-3AD203B41FA5}">
                      <a16:colId xmlns:a16="http://schemas.microsoft.com/office/drawing/2014/main" val="20000"/>
                    </a:ext>
                  </a:extLst>
                </a:gridCol>
                <a:gridCol w="3550147">
                  <a:extLst>
                    <a:ext uri="{9D8B030D-6E8A-4147-A177-3AD203B41FA5}">
                      <a16:colId xmlns:a16="http://schemas.microsoft.com/office/drawing/2014/main" val="20001"/>
                    </a:ext>
                  </a:extLst>
                </a:gridCol>
              </a:tblGrid>
              <a:tr h="370840">
                <a:tc>
                  <a:txBody>
                    <a:bodyPr/>
                    <a:lstStyle/>
                    <a:p>
                      <a:r>
                        <a:rPr lang="en-US" sz="3600" dirty="0" err="1"/>
                        <a:t>Rentang</a:t>
                      </a:r>
                      <a:r>
                        <a:rPr lang="en-US" sz="3600" baseline="0" dirty="0"/>
                        <a:t> </a:t>
                      </a:r>
                      <a:r>
                        <a:rPr lang="en-US" sz="3600" baseline="0" dirty="0" err="1"/>
                        <a:t>Usia</a:t>
                      </a:r>
                      <a:r>
                        <a:rPr lang="en-US" sz="3600" baseline="0" dirty="0"/>
                        <a:t> </a:t>
                      </a:r>
                      <a:endParaRPr lang="en-US" sz="3600" dirty="0"/>
                    </a:p>
                  </a:txBody>
                  <a:tcPr/>
                </a:tc>
                <a:tc>
                  <a:txBody>
                    <a:bodyPr/>
                    <a:lstStyle/>
                    <a:p>
                      <a:r>
                        <a:rPr lang="en-US" sz="3600" dirty="0"/>
                        <a:t>18 – 48 </a:t>
                      </a:r>
                      <a:r>
                        <a:rPr lang="en-US" sz="3600" dirty="0" err="1"/>
                        <a:t>tahun</a:t>
                      </a:r>
                      <a:r>
                        <a:rPr lang="en-US" sz="3600" dirty="0"/>
                        <a:t> </a:t>
                      </a:r>
                    </a:p>
                  </a:txBody>
                  <a:tcPr/>
                </a:tc>
                <a:extLst>
                  <a:ext uri="{0D108BD9-81ED-4DB2-BD59-A6C34878D82A}">
                    <a16:rowId xmlns:a16="http://schemas.microsoft.com/office/drawing/2014/main" val="10000"/>
                  </a:ext>
                </a:extLst>
              </a:tr>
              <a:tr h="370840">
                <a:tc>
                  <a:txBody>
                    <a:bodyPr/>
                    <a:lstStyle/>
                    <a:p>
                      <a:r>
                        <a:rPr lang="en-US" sz="3600" dirty="0"/>
                        <a:t>Rata – Rata </a:t>
                      </a:r>
                      <a:r>
                        <a:rPr lang="en-US" sz="3600" dirty="0" err="1"/>
                        <a:t>usia</a:t>
                      </a:r>
                      <a:r>
                        <a:rPr lang="en-US" sz="3600" dirty="0"/>
                        <a:t> </a:t>
                      </a:r>
                    </a:p>
                  </a:txBody>
                  <a:tcPr/>
                </a:tc>
                <a:tc>
                  <a:txBody>
                    <a:bodyPr/>
                    <a:lstStyle/>
                    <a:p>
                      <a:r>
                        <a:rPr lang="en-US" sz="3600" dirty="0"/>
                        <a:t>26,15 </a:t>
                      </a:r>
                      <a:r>
                        <a:rPr lang="en-US" sz="3600" dirty="0" err="1"/>
                        <a:t>tahun</a:t>
                      </a:r>
                      <a:endParaRPr lang="en-US" sz="3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45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4520DF9-BD74-4494-A541-BCF64B35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44" name="Rectangle 43">
            <a:extLst>
              <a:ext uri="{FF2B5EF4-FFF2-40B4-BE49-F238E27FC236}">
                <a16:creationId xmlns:a16="http://schemas.microsoft.com/office/drawing/2014/main" id="{356FDF2C-5498-443C-9E64-E318C6F90844}"/>
              </a:ext>
            </a:extLst>
          </p:cNvPr>
          <p:cNvSpPr/>
          <p:nvPr/>
        </p:nvSpPr>
        <p:spPr>
          <a:xfrm>
            <a:off x="1750733" y="0"/>
            <a:ext cx="4345267" cy="1077218"/>
          </a:xfrm>
          <a:prstGeom prst="rect">
            <a:avLst/>
          </a:prstGeom>
        </p:spPr>
        <p:txBody>
          <a:bodyPr wrap="square">
            <a:spAutoFit/>
          </a:bodyPr>
          <a:lstStyle/>
          <a:p>
            <a:r>
              <a:rPr lang="en-US" sz="3200" b="1" dirty="0" err="1">
                <a:solidFill>
                  <a:schemeClr val="bg1"/>
                </a:solidFill>
              </a:rPr>
              <a:t>Responden</a:t>
            </a:r>
            <a:r>
              <a:rPr lang="en-US" sz="3200" b="1" dirty="0">
                <a:solidFill>
                  <a:schemeClr val="bg1"/>
                </a:solidFill>
              </a:rPr>
              <a:t> </a:t>
            </a:r>
            <a:r>
              <a:rPr lang="en-US" sz="3200" b="1" dirty="0" err="1">
                <a:solidFill>
                  <a:schemeClr val="bg1"/>
                </a:solidFill>
              </a:rPr>
              <a:t>Menurut</a:t>
            </a:r>
            <a:r>
              <a:rPr lang="en-US" sz="3200" b="1" dirty="0">
                <a:solidFill>
                  <a:schemeClr val="bg1"/>
                </a:solidFill>
              </a:rPr>
              <a:t> Pendidikan</a:t>
            </a:r>
          </a:p>
        </p:txBody>
      </p:sp>
      <p:sp>
        <p:nvSpPr>
          <p:cNvPr id="48" name="Freeform: Shape 47">
            <a:extLst>
              <a:ext uri="{FF2B5EF4-FFF2-40B4-BE49-F238E27FC236}">
                <a16:creationId xmlns:a16="http://schemas.microsoft.com/office/drawing/2014/main" id="{43A542FC-E5F8-473E-95F7-1AAA5953C096}"/>
              </a:ext>
            </a:extLst>
          </p:cNvPr>
          <p:cNvSpPr/>
          <p:nvPr/>
        </p:nvSpPr>
        <p:spPr>
          <a:xfrm rot="177284" flipH="1">
            <a:off x="-17361" y="5003962"/>
            <a:ext cx="6914377" cy="2041733"/>
          </a:xfrm>
          <a:custGeom>
            <a:avLst/>
            <a:gdLst>
              <a:gd name="connsiteX0" fmla="*/ 2805314 w 6914377"/>
              <a:gd name="connsiteY0" fmla="*/ 1645 h 2041733"/>
              <a:gd name="connsiteX1" fmla="*/ 2721250 w 6914377"/>
              <a:gd name="connsiteY1" fmla="*/ 636 h 2041733"/>
              <a:gd name="connsiteX2" fmla="*/ 2202622 w 6914377"/>
              <a:gd name="connsiteY2" fmla="*/ 122555 h 2041733"/>
              <a:gd name="connsiteX3" fmla="*/ 1326116 w 6914377"/>
              <a:gd name="connsiteY3" fmla="*/ 154441 h 2041733"/>
              <a:gd name="connsiteX4" fmla="*/ 1522550 w 6914377"/>
              <a:gd name="connsiteY4" fmla="*/ 461583 h 2041733"/>
              <a:gd name="connsiteX5" fmla="*/ 2071666 w 6914377"/>
              <a:gd name="connsiteY5" fmla="*/ 491297 h 2041733"/>
              <a:gd name="connsiteX6" fmla="*/ 1406334 w 6914377"/>
              <a:gd name="connsiteY6" fmla="*/ 584238 h 2041733"/>
              <a:gd name="connsiteX7" fmla="*/ 558766 w 6914377"/>
              <a:gd name="connsiteY7" fmla="*/ 361193 h 2041733"/>
              <a:gd name="connsiteX8" fmla="*/ 1891 w 6914377"/>
              <a:gd name="connsiteY8" fmla="*/ 547775 h 2041733"/>
              <a:gd name="connsiteX9" fmla="*/ 308954 w 6914377"/>
              <a:gd name="connsiteY9" fmla="*/ 611003 h 2041733"/>
              <a:gd name="connsiteX10" fmla="*/ 211592 w 6914377"/>
              <a:gd name="connsiteY10" fmla="*/ 822955 h 2041733"/>
              <a:gd name="connsiteX11" fmla="*/ 1713243 w 6914377"/>
              <a:gd name="connsiteY11" fmla="*/ 1106125 h 2041733"/>
              <a:gd name="connsiteX12" fmla="*/ 2102232 w 6914377"/>
              <a:gd name="connsiteY12" fmla="*/ 1253373 h 2041733"/>
              <a:gd name="connsiteX13" fmla="*/ 3273082 w 6914377"/>
              <a:gd name="connsiteY13" fmla="*/ 1141812 h 2041733"/>
              <a:gd name="connsiteX14" fmla="*/ 6812554 w 6914377"/>
              <a:gd name="connsiteY14" fmla="*/ 2033235 h 2041733"/>
              <a:gd name="connsiteX15" fmla="*/ 6853224 w 6914377"/>
              <a:gd name="connsiteY15" fmla="*/ 2041733 h 2041733"/>
              <a:gd name="connsiteX16" fmla="*/ 6914377 w 6914377"/>
              <a:gd name="connsiteY16" fmla="*/ 856956 h 2041733"/>
              <a:gd name="connsiteX17" fmla="*/ 6825790 w 6914377"/>
              <a:gd name="connsiteY17" fmla="*/ 855737 h 2041733"/>
              <a:gd name="connsiteX18" fmla="*/ 4239426 w 6914377"/>
              <a:gd name="connsiteY18" fmla="*/ 657845 h 2041733"/>
              <a:gd name="connsiteX19" fmla="*/ 3471688 w 6914377"/>
              <a:gd name="connsiteY19" fmla="*/ 188732 h 2041733"/>
              <a:gd name="connsiteX20" fmla="*/ 2805314 w 6914377"/>
              <a:gd name="connsiteY20" fmla="*/ 1645 h 20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377" h="2041733">
                <a:moveTo>
                  <a:pt x="2805314" y="1645"/>
                </a:moveTo>
                <a:cubicBezTo>
                  <a:pt x="2776410" y="-103"/>
                  <a:pt x="2748329" y="-488"/>
                  <a:pt x="2721250" y="636"/>
                </a:cubicBezTo>
                <a:cubicBezTo>
                  <a:pt x="2504618" y="9624"/>
                  <a:pt x="2326622" y="70279"/>
                  <a:pt x="2202622" y="122555"/>
                </a:cubicBezTo>
                <a:cubicBezTo>
                  <a:pt x="2029619" y="175386"/>
                  <a:pt x="1603389" y="71818"/>
                  <a:pt x="1326116" y="154441"/>
                </a:cubicBezTo>
                <a:cubicBezTo>
                  <a:pt x="1197951" y="241925"/>
                  <a:pt x="1337908" y="448576"/>
                  <a:pt x="1522550" y="461583"/>
                </a:cubicBezTo>
                <a:cubicBezTo>
                  <a:pt x="1679521" y="505002"/>
                  <a:pt x="1888628" y="481393"/>
                  <a:pt x="2071666" y="491297"/>
                </a:cubicBezTo>
                <a:cubicBezTo>
                  <a:pt x="1920641" y="604202"/>
                  <a:pt x="1628111" y="553258"/>
                  <a:pt x="1406334" y="584238"/>
                </a:cubicBezTo>
                <a:cubicBezTo>
                  <a:pt x="1090297" y="483823"/>
                  <a:pt x="874802" y="424370"/>
                  <a:pt x="558766" y="361193"/>
                </a:cubicBezTo>
                <a:cubicBezTo>
                  <a:pt x="258941" y="317878"/>
                  <a:pt x="-25986" y="341591"/>
                  <a:pt x="1891" y="547775"/>
                </a:cubicBezTo>
                <a:lnTo>
                  <a:pt x="308954" y="611003"/>
                </a:lnTo>
                <a:cubicBezTo>
                  <a:pt x="199538" y="655587"/>
                  <a:pt x="116192" y="808162"/>
                  <a:pt x="211592" y="822955"/>
                </a:cubicBezTo>
                <a:cubicBezTo>
                  <a:pt x="763036" y="887554"/>
                  <a:pt x="1184143" y="1004288"/>
                  <a:pt x="1713243" y="1106125"/>
                </a:cubicBezTo>
                <a:cubicBezTo>
                  <a:pt x="1814357" y="1147761"/>
                  <a:pt x="2012292" y="1237806"/>
                  <a:pt x="2102232" y="1253373"/>
                </a:cubicBezTo>
                <a:cubicBezTo>
                  <a:pt x="2374618" y="1271113"/>
                  <a:pt x="2865653" y="1080884"/>
                  <a:pt x="3273082" y="1141812"/>
                </a:cubicBezTo>
                <a:cubicBezTo>
                  <a:pt x="3619245" y="1173160"/>
                  <a:pt x="5706229" y="1788545"/>
                  <a:pt x="6812554" y="2033235"/>
                </a:cubicBezTo>
                <a:lnTo>
                  <a:pt x="6853224" y="2041733"/>
                </a:lnTo>
                <a:lnTo>
                  <a:pt x="6914377" y="856956"/>
                </a:lnTo>
                <a:lnTo>
                  <a:pt x="6825790" y="855737"/>
                </a:lnTo>
                <a:cubicBezTo>
                  <a:pt x="6103297" y="845623"/>
                  <a:pt x="5108740" y="825721"/>
                  <a:pt x="4239426" y="657845"/>
                </a:cubicBezTo>
                <a:cubicBezTo>
                  <a:pt x="4016146" y="443179"/>
                  <a:pt x="3724717" y="298266"/>
                  <a:pt x="3471688" y="188732"/>
                </a:cubicBezTo>
                <a:cubicBezTo>
                  <a:pt x="3250287" y="92889"/>
                  <a:pt x="3007641" y="13879"/>
                  <a:pt x="2805314" y="164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graphicFrame>
        <p:nvGraphicFramePr>
          <p:cNvPr id="49" name="Table 48">
            <a:extLst>
              <a:ext uri="{FF2B5EF4-FFF2-40B4-BE49-F238E27FC236}">
                <a16:creationId xmlns:a16="http://schemas.microsoft.com/office/drawing/2014/main" id="{8538D38E-A7CC-4E3A-BB97-6F3B6F68CD0A}"/>
              </a:ext>
            </a:extLst>
          </p:cNvPr>
          <p:cNvGraphicFramePr>
            <a:graphicFrameLocks noGrp="1"/>
          </p:cNvGraphicFramePr>
          <p:nvPr>
            <p:extLst>
              <p:ext uri="{D42A27DB-BD31-4B8C-83A1-F6EECF244321}">
                <p14:modId xmlns:p14="http://schemas.microsoft.com/office/powerpoint/2010/main" val="1880596131"/>
              </p:ext>
            </p:extLst>
          </p:nvPr>
        </p:nvGraphicFramePr>
        <p:xfrm>
          <a:off x="3439827" y="1572256"/>
          <a:ext cx="8127999" cy="3962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US" sz="2800" dirty="0" err="1"/>
                        <a:t>Jenjang</a:t>
                      </a:r>
                      <a:r>
                        <a:rPr lang="en-US" sz="2800" dirty="0"/>
                        <a:t> </a:t>
                      </a:r>
                      <a:r>
                        <a:rPr lang="en-US" sz="2800" dirty="0" err="1"/>
                        <a:t>Pendidikan</a:t>
                      </a:r>
                      <a:r>
                        <a:rPr lang="en-US" sz="2800" dirty="0"/>
                        <a:t> </a:t>
                      </a:r>
                    </a:p>
                    <a:p>
                      <a:pPr algn="ctr"/>
                      <a:endParaRPr lang="en-US" sz="2800" dirty="0"/>
                    </a:p>
                  </a:txBody>
                  <a:tcPr/>
                </a:tc>
                <a:tc>
                  <a:txBody>
                    <a:bodyPr/>
                    <a:lstStyle/>
                    <a:p>
                      <a:pPr algn="ctr"/>
                      <a:endParaRPr lang="en-US" sz="2800" dirty="0"/>
                    </a:p>
                    <a:p>
                      <a:pPr algn="ctr"/>
                      <a:r>
                        <a:rPr lang="en-US" sz="2800" dirty="0" err="1"/>
                        <a:t>Jumlah</a:t>
                      </a:r>
                      <a:r>
                        <a:rPr lang="en-US" sz="2800" dirty="0"/>
                        <a:t> </a:t>
                      </a:r>
                    </a:p>
                  </a:txBody>
                  <a:tcPr/>
                </a:tc>
                <a:tc>
                  <a:txBody>
                    <a:bodyPr/>
                    <a:lstStyle/>
                    <a:p>
                      <a:pPr algn="ctr"/>
                      <a:endParaRPr lang="en-US" sz="2800" dirty="0"/>
                    </a:p>
                    <a:p>
                      <a:pPr algn="ctr"/>
                      <a:r>
                        <a:rPr lang="en-US" sz="2800" dirty="0" err="1"/>
                        <a:t>Persentase</a:t>
                      </a:r>
                      <a:r>
                        <a:rPr lang="en-US" sz="2800" dirty="0"/>
                        <a:t> </a:t>
                      </a:r>
                    </a:p>
                  </a:txBody>
                  <a:tcPr/>
                </a:tc>
                <a:extLst>
                  <a:ext uri="{0D108BD9-81ED-4DB2-BD59-A6C34878D82A}">
                    <a16:rowId xmlns:a16="http://schemas.microsoft.com/office/drawing/2014/main" val="10000"/>
                  </a:ext>
                </a:extLst>
              </a:tr>
              <a:tr h="370840">
                <a:tc>
                  <a:txBody>
                    <a:bodyPr/>
                    <a:lstStyle/>
                    <a:p>
                      <a:pPr algn="ctr"/>
                      <a:r>
                        <a:rPr lang="en-US" sz="2800" dirty="0"/>
                        <a:t>SMP </a:t>
                      </a:r>
                      <a:r>
                        <a:rPr lang="en-US" sz="2800" dirty="0" err="1"/>
                        <a:t>sederajat</a:t>
                      </a:r>
                      <a:endParaRPr lang="en-US" sz="2800" dirty="0"/>
                    </a:p>
                  </a:txBody>
                  <a:tcPr/>
                </a:tc>
                <a:tc>
                  <a:txBody>
                    <a:bodyPr/>
                    <a:lstStyle/>
                    <a:p>
                      <a:pPr algn="ctr"/>
                      <a:r>
                        <a:rPr lang="en-US" sz="2800" dirty="0"/>
                        <a:t>10  </a:t>
                      </a:r>
                      <a:r>
                        <a:rPr lang="en-US" sz="2800" dirty="0" err="1"/>
                        <a:t>responden</a:t>
                      </a:r>
                      <a:r>
                        <a:rPr lang="en-US" sz="2800" dirty="0"/>
                        <a:t> </a:t>
                      </a:r>
                    </a:p>
                  </a:txBody>
                  <a:tcPr/>
                </a:tc>
                <a:tc>
                  <a:txBody>
                    <a:bodyPr/>
                    <a:lstStyle/>
                    <a:p>
                      <a:pPr algn="ctr"/>
                      <a:r>
                        <a:rPr lang="en-US" sz="2800" dirty="0"/>
                        <a:t>3,22%</a:t>
                      </a:r>
                    </a:p>
                  </a:txBody>
                  <a:tcPr/>
                </a:tc>
                <a:extLst>
                  <a:ext uri="{0D108BD9-81ED-4DB2-BD59-A6C34878D82A}">
                    <a16:rowId xmlns:a16="http://schemas.microsoft.com/office/drawing/2014/main" val="10001"/>
                  </a:ext>
                </a:extLst>
              </a:tr>
              <a:tr h="370840">
                <a:tc>
                  <a:txBody>
                    <a:bodyPr/>
                    <a:lstStyle/>
                    <a:p>
                      <a:pPr algn="ctr"/>
                      <a:r>
                        <a:rPr lang="en-US" sz="2800" dirty="0"/>
                        <a:t>SMA </a:t>
                      </a:r>
                      <a:r>
                        <a:rPr lang="en-US" sz="2800" dirty="0" err="1"/>
                        <a:t>sederajat</a:t>
                      </a:r>
                      <a:r>
                        <a:rPr lang="en-US" sz="2800" dirty="0"/>
                        <a:t> </a:t>
                      </a:r>
                    </a:p>
                  </a:txBody>
                  <a:tcPr/>
                </a:tc>
                <a:tc>
                  <a:txBody>
                    <a:bodyPr/>
                    <a:lstStyle/>
                    <a:p>
                      <a:pPr algn="ctr"/>
                      <a:r>
                        <a:rPr lang="en-US" sz="2800" dirty="0"/>
                        <a:t>157  </a:t>
                      </a:r>
                      <a:r>
                        <a:rPr lang="en-US" sz="2800" dirty="0" err="1"/>
                        <a:t>responden</a:t>
                      </a:r>
                      <a:r>
                        <a:rPr lang="en-US" sz="2800" dirty="0"/>
                        <a:t> </a:t>
                      </a:r>
                    </a:p>
                  </a:txBody>
                  <a:tcPr/>
                </a:tc>
                <a:tc>
                  <a:txBody>
                    <a:bodyPr/>
                    <a:lstStyle/>
                    <a:p>
                      <a:pPr algn="ctr"/>
                      <a:r>
                        <a:rPr lang="en-US" sz="2800" dirty="0"/>
                        <a:t>50,64%</a:t>
                      </a:r>
                    </a:p>
                  </a:txBody>
                  <a:tcPr/>
                </a:tc>
                <a:extLst>
                  <a:ext uri="{0D108BD9-81ED-4DB2-BD59-A6C34878D82A}">
                    <a16:rowId xmlns:a16="http://schemas.microsoft.com/office/drawing/2014/main" val="10002"/>
                  </a:ext>
                </a:extLst>
              </a:tr>
              <a:tr h="370840">
                <a:tc>
                  <a:txBody>
                    <a:bodyPr/>
                    <a:lstStyle/>
                    <a:p>
                      <a:pPr algn="ctr"/>
                      <a:r>
                        <a:rPr lang="en-US" sz="2800" dirty="0"/>
                        <a:t>Diploma</a:t>
                      </a:r>
                    </a:p>
                  </a:txBody>
                  <a:tcPr/>
                </a:tc>
                <a:tc>
                  <a:txBody>
                    <a:bodyPr/>
                    <a:lstStyle/>
                    <a:p>
                      <a:pPr algn="ctr"/>
                      <a:r>
                        <a:rPr lang="en-US" sz="2800" dirty="0"/>
                        <a:t>8   </a:t>
                      </a:r>
                      <a:r>
                        <a:rPr lang="en-US" sz="2800" dirty="0" err="1"/>
                        <a:t>responden</a:t>
                      </a:r>
                      <a:r>
                        <a:rPr lang="en-US" sz="2800" dirty="0"/>
                        <a:t> </a:t>
                      </a:r>
                    </a:p>
                  </a:txBody>
                  <a:tcPr/>
                </a:tc>
                <a:tc>
                  <a:txBody>
                    <a:bodyPr/>
                    <a:lstStyle/>
                    <a:p>
                      <a:pPr algn="ctr"/>
                      <a:r>
                        <a:rPr lang="en-US" sz="2800" dirty="0"/>
                        <a:t>2,58%</a:t>
                      </a:r>
                    </a:p>
                  </a:txBody>
                  <a:tcPr/>
                </a:tc>
                <a:extLst>
                  <a:ext uri="{0D108BD9-81ED-4DB2-BD59-A6C34878D82A}">
                    <a16:rowId xmlns:a16="http://schemas.microsoft.com/office/drawing/2014/main" val="10003"/>
                  </a:ext>
                </a:extLst>
              </a:tr>
              <a:tr h="370840">
                <a:tc>
                  <a:txBody>
                    <a:bodyPr/>
                    <a:lstStyle/>
                    <a:p>
                      <a:pPr algn="ctr"/>
                      <a:r>
                        <a:rPr lang="en-US" sz="2800" dirty="0"/>
                        <a:t>S-1</a:t>
                      </a:r>
                    </a:p>
                  </a:txBody>
                  <a:tcPr/>
                </a:tc>
                <a:tc>
                  <a:txBody>
                    <a:bodyPr/>
                    <a:lstStyle/>
                    <a:p>
                      <a:pPr algn="ctr"/>
                      <a:r>
                        <a:rPr lang="en-US" sz="2800" dirty="0"/>
                        <a:t>128 </a:t>
                      </a:r>
                      <a:r>
                        <a:rPr lang="en-US" sz="2800" dirty="0" err="1"/>
                        <a:t>responden</a:t>
                      </a:r>
                      <a:r>
                        <a:rPr lang="en-US" sz="2800" dirty="0"/>
                        <a:t> </a:t>
                      </a:r>
                    </a:p>
                  </a:txBody>
                  <a:tcPr/>
                </a:tc>
                <a:tc>
                  <a:txBody>
                    <a:bodyPr/>
                    <a:lstStyle/>
                    <a:p>
                      <a:pPr algn="ctr"/>
                      <a:r>
                        <a:rPr lang="en-US" sz="2800" dirty="0"/>
                        <a:t>41,29%</a:t>
                      </a:r>
                    </a:p>
                  </a:txBody>
                  <a:tcPr/>
                </a:tc>
                <a:extLst>
                  <a:ext uri="{0D108BD9-81ED-4DB2-BD59-A6C34878D82A}">
                    <a16:rowId xmlns:a16="http://schemas.microsoft.com/office/drawing/2014/main" val="10004"/>
                  </a:ext>
                </a:extLst>
              </a:tr>
              <a:tr h="370840">
                <a:tc>
                  <a:txBody>
                    <a:bodyPr/>
                    <a:lstStyle/>
                    <a:p>
                      <a:pPr algn="ctr"/>
                      <a:r>
                        <a:rPr lang="en-US" sz="2800" dirty="0"/>
                        <a:t>S-2 </a:t>
                      </a:r>
                    </a:p>
                  </a:txBody>
                  <a:tcPr/>
                </a:tc>
                <a:tc>
                  <a:txBody>
                    <a:bodyPr/>
                    <a:lstStyle/>
                    <a:p>
                      <a:pPr algn="ctr"/>
                      <a:r>
                        <a:rPr lang="en-US" sz="2800" dirty="0"/>
                        <a:t>7   </a:t>
                      </a:r>
                      <a:r>
                        <a:rPr lang="en-US" sz="2800" dirty="0" err="1"/>
                        <a:t>responden</a:t>
                      </a:r>
                      <a:r>
                        <a:rPr lang="en-US" sz="2800" dirty="0"/>
                        <a:t> </a:t>
                      </a:r>
                    </a:p>
                  </a:txBody>
                  <a:tcPr/>
                </a:tc>
                <a:tc>
                  <a:txBody>
                    <a:bodyPr/>
                    <a:lstStyle/>
                    <a:p>
                      <a:pPr algn="ctr"/>
                      <a:r>
                        <a:rPr lang="en-US" sz="2800" dirty="0"/>
                        <a:t>2,25%</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905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4520DF9-BD74-4494-A541-BCF64B35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1404"/>
            <a:ext cx="6229350" cy="1365699"/>
          </a:xfrm>
          <a:prstGeom prst="rect">
            <a:avLst/>
          </a:prstGeom>
        </p:spPr>
      </p:pic>
      <p:sp>
        <p:nvSpPr>
          <p:cNvPr id="44" name="Rectangle 43">
            <a:extLst>
              <a:ext uri="{FF2B5EF4-FFF2-40B4-BE49-F238E27FC236}">
                <a16:creationId xmlns:a16="http://schemas.microsoft.com/office/drawing/2014/main" id="{356FDF2C-5498-443C-9E64-E318C6F90844}"/>
              </a:ext>
            </a:extLst>
          </p:cNvPr>
          <p:cNvSpPr/>
          <p:nvPr/>
        </p:nvSpPr>
        <p:spPr>
          <a:xfrm>
            <a:off x="1618708" y="99718"/>
            <a:ext cx="4345267" cy="1077218"/>
          </a:xfrm>
          <a:prstGeom prst="rect">
            <a:avLst/>
          </a:prstGeom>
        </p:spPr>
        <p:txBody>
          <a:bodyPr wrap="square">
            <a:spAutoFit/>
          </a:bodyPr>
          <a:lstStyle/>
          <a:p>
            <a:r>
              <a:rPr lang="en-US" sz="3200" b="1" dirty="0" err="1">
                <a:solidFill>
                  <a:schemeClr val="bg1"/>
                </a:solidFill>
              </a:rPr>
              <a:t>Responden</a:t>
            </a:r>
            <a:r>
              <a:rPr lang="en-US" sz="3200" b="1" dirty="0">
                <a:solidFill>
                  <a:schemeClr val="bg1"/>
                </a:solidFill>
              </a:rPr>
              <a:t> </a:t>
            </a:r>
            <a:r>
              <a:rPr lang="en-US" sz="3200" b="1" dirty="0" err="1">
                <a:solidFill>
                  <a:schemeClr val="bg1"/>
                </a:solidFill>
              </a:rPr>
              <a:t>Menurut</a:t>
            </a:r>
            <a:r>
              <a:rPr lang="en-US" sz="3200" b="1" dirty="0">
                <a:solidFill>
                  <a:schemeClr val="bg1"/>
                </a:solidFill>
              </a:rPr>
              <a:t> </a:t>
            </a:r>
            <a:r>
              <a:rPr lang="en-US" sz="3200" b="1" dirty="0" err="1">
                <a:solidFill>
                  <a:schemeClr val="bg1"/>
                </a:solidFill>
              </a:rPr>
              <a:t>Pekerjaan</a:t>
            </a:r>
            <a:endParaRPr lang="en-US" sz="3200" b="1" dirty="0">
              <a:solidFill>
                <a:schemeClr val="bg1"/>
              </a:solidFill>
            </a:endParaRPr>
          </a:p>
        </p:txBody>
      </p:sp>
      <p:graphicFrame>
        <p:nvGraphicFramePr>
          <p:cNvPr id="21" name="Table 20">
            <a:extLst>
              <a:ext uri="{FF2B5EF4-FFF2-40B4-BE49-F238E27FC236}">
                <a16:creationId xmlns:a16="http://schemas.microsoft.com/office/drawing/2014/main" id="{52F91FDE-96D3-4854-859F-343630774AC4}"/>
              </a:ext>
            </a:extLst>
          </p:cNvPr>
          <p:cNvGraphicFramePr>
            <a:graphicFrameLocks noGrp="1"/>
          </p:cNvGraphicFramePr>
          <p:nvPr>
            <p:extLst>
              <p:ext uri="{D42A27DB-BD31-4B8C-83A1-F6EECF244321}">
                <p14:modId xmlns:p14="http://schemas.microsoft.com/office/powerpoint/2010/main" val="3294287932"/>
              </p:ext>
            </p:extLst>
          </p:nvPr>
        </p:nvGraphicFramePr>
        <p:xfrm>
          <a:off x="789762" y="1586959"/>
          <a:ext cx="9496962" cy="4779243"/>
        </p:xfrm>
        <a:graphic>
          <a:graphicData uri="http://schemas.openxmlformats.org/drawingml/2006/table">
            <a:tbl>
              <a:tblPr firstRow="1" firstCol="1" bandRow="1">
                <a:tableStyleId>{5C22544A-7EE6-4342-B048-85BDC9FD1C3A}</a:tableStyleId>
              </a:tblPr>
              <a:tblGrid>
                <a:gridCol w="737289">
                  <a:extLst>
                    <a:ext uri="{9D8B030D-6E8A-4147-A177-3AD203B41FA5}">
                      <a16:colId xmlns:a16="http://schemas.microsoft.com/office/drawing/2014/main" val="20000"/>
                    </a:ext>
                  </a:extLst>
                </a:gridCol>
                <a:gridCol w="3638045">
                  <a:extLst>
                    <a:ext uri="{9D8B030D-6E8A-4147-A177-3AD203B41FA5}">
                      <a16:colId xmlns:a16="http://schemas.microsoft.com/office/drawing/2014/main" val="20001"/>
                    </a:ext>
                  </a:extLst>
                </a:gridCol>
                <a:gridCol w="2288411">
                  <a:extLst>
                    <a:ext uri="{9D8B030D-6E8A-4147-A177-3AD203B41FA5}">
                      <a16:colId xmlns:a16="http://schemas.microsoft.com/office/drawing/2014/main" val="20002"/>
                    </a:ext>
                  </a:extLst>
                </a:gridCol>
                <a:gridCol w="2833217">
                  <a:extLst>
                    <a:ext uri="{9D8B030D-6E8A-4147-A177-3AD203B41FA5}">
                      <a16:colId xmlns:a16="http://schemas.microsoft.com/office/drawing/2014/main" val="20003"/>
                    </a:ext>
                  </a:extLst>
                </a:gridCol>
              </a:tblGrid>
              <a:tr h="1110746">
                <a:tc>
                  <a:txBody>
                    <a:bodyPr/>
                    <a:lstStyle/>
                    <a:p>
                      <a:pPr algn="ctr">
                        <a:lnSpc>
                          <a:spcPct val="150000"/>
                        </a:lnSpc>
                        <a:spcAft>
                          <a:spcPts val="0"/>
                        </a:spcAft>
                      </a:pPr>
                      <a:r>
                        <a:rPr lang="id-ID" sz="2000" dirty="0">
                          <a:effectLst/>
                        </a:rPr>
                        <a:t> </a:t>
                      </a:r>
                      <a:endParaRPr lang="en-US" sz="2000" dirty="0">
                        <a:effectLst/>
                      </a:endParaRPr>
                    </a:p>
                    <a:p>
                      <a:pPr algn="ctr">
                        <a:lnSpc>
                          <a:spcPct val="150000"/>
                        </a:lnSpc>
                        <a:spcAft>
                          <a:spcPts val="0"/>
                        </a:spcAft>
                      </a:pPr>
                      <a:r>
                        <a:rPr lang="id-ID"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2000" dirty="0">
                          <a:effectLst/>
                        </a:rPr>
                        <a:t> </a:t>
                      </a:r>
                      <a:endParaRPr lang="en-US" sz="2000" dirty="0">
                        <a:effectLst/>
                      </a:endParaRPr>
                    </a:p>
                    <a:p>
                      <a:pPr algn="ctr">
                        <a:lnSpc>
                          <a:spcPct val="150000"/>
                        </a:lnSpc>
                        <a:spcAft>
                          <a:spcPts val="0"/>
                        </a:spcAft>
                      </a:pPr>
                      <a:r>
                        <a:rPr lang="id-ID" sz="2000" dirty="0">
                          <a:effectLst/>
                        </a:rPr>
                        <a:t>JENIS PEKERJAAN</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id-ID" sz="2000" dirty="0">
                          <a:effectLst/>
                        </a:rPr>
                        <a:t> </a:t>
                      </a:r>
                      <a:endParaRPr lang="en-US" sz="2000" dirty="0">
                        <a:effectLst/>
                      </a:endParaRPr>
                    </a:p>
                    <a:p>
                      <a:pPr algn="ctr">
                        <a:lnSpc>
                          <a:spcPct val="150000"/>
                        </a:lnSpc>
                        <a:spcAft>
                          <a:spcPts val="0"/>
                        </a:spcAft>
                      </a:pPr>
                      <a:r>
                        <a:rPr lang="id-ID" sz="2000" dirty="0">
                          <a:effectLst/>
                        </a:rPr>
                        <a:t>JUMLAH</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2000">
                          <a:effectLst/>
                        </a:rPr>
                        <a:t> </a:t>
                      </a:r>
                      <a:endParaRPr lang="en-US" sz="2000">
                        <a:effectLst/>
                      </a:endParaRPr>
                    </a:p>
                    <a:p>
                      <a:pPr algn="ctr">
                        <a:lnSpc>
                          <a:spcPct val="150000"/>
                        </a:lnSpc>
                        <a:spcAft>
                          <a:spcPts val="0"/>
                        </a:spcAft>
                      </a:pPr>
                      <a:r>
                        <a:rPr lang="id-ID" sz="2000">
                          <a:effectLst/>
                        </a:rPr>
                        <a:t>PERSENTASE</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4071">
                <a:tc>
                  <a:txBody>
                    <a:bodyPr/>
                    <a:lstStyle/>
                    <a:p>
                      <a:pPr algn="ctr">
                        <a:lnSpc>
                          <a:spcPct val="150000"/>
                        </a:lnSpc>
                        <a:spcAft>
                          <a:spcPts val="0"/>
                        </a:spcAft>
                      </a:pPr>
                      <a:r>
                        <a:rPr lang="id-ID"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Swasta</a:t>
                      </a:r>
                      <a:r>
                        <a:rPr lang="en-US" sz="20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254</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81,93 %</a:t>
                      </a:r>
                    </a:p>
                  </a:txBody>
                  <a:tcPr marL="68580" marR="68580" marT="0" marB="0"/>
                </a:tc>
                <a:extLst>
                  <a:ext uri="{0D108BD9-81ED-4DB2-BD59-A6C34878D82A}">
                    <a16:rowId xmlns:a16="http://schemas.microsoft.com/office/drawing/2014/main" val="10001"/>
                  </a:ext>
                </a:extLst>
              </a:tr>
              <a:tr h="524071">
                <a:tc>
                  <a:txBody>
                    <a:bodyPr/>
                    <a:lstStyle/>
                    <a:p>
                      <a:pPr algn="ctr">
                        <a:lnSpc>
                          <a:spcPct val="150000"/>
                        </a:lnSpc>
                        <a:spcAft>
                          <a:spcPts val="0"/>
                        </a:spcAft>
                      </a:pPr>
                      <a:r>
                        <a:rPr lang="id-ID"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Pelajar</a:t>
                      </a:r>
                      <a:r>
                        <a:rPr lang="en-US" sz="20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30 </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9.67 %</a:t>
                      </a:r>
                    </a:p>
                  </a:txBody>
                  <a:tcPr marL="68580" marR="68580" marT="0" marB="0"/>
                </a:tc>
                <a:extLst>
                  <a:ext uri="{0D108BD9-81ED-4DB2-BD59-A6C34878D82A}">
                    <a16:rowId xmlns:a16="http://schemas.microsoft.com/office/drawing/2014/main" val="10002"/>
                  </a:ext>
                </a:extLst>
              </a:tr>
              <a:tr h="524071">
                <a:tc>
                  <a:txBody>
                    <a:bodyPr/>
                    <a:lstStyle/>
                    <a:p>
                      <a:pPr algn="ctr">
                        <a:lnSpc>
                          <a:spcPct val="150000"/>
                        </a:lnSpc>
                        <a:spcAft>
                          <a:spcPts val="0"/>
                        </a:spcAft>
                      </a:pPr>
                      <a:r>
                        <a:rPr lang="id-ID" sz="2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Belum</a:t>
                      </a:r>
                      <a:r>
                        <a:rPr lang="en-US" sz="2000" baseline="0" dirty="0">
                          <a:effectLst/>
                          <a:latin typeface="Times New Roman" panose="02020603050405020304" pitchFamily="18" charset="0"/>
                          <a:ea typeface="Times New Roman" panose="02020603050405020304" pitchFamily="18" charset="0"/>
                        </a:rPr>
                        <a:t> </a:t>
                      </a:r>
                      <a:r>
                        <a:rPr lang="en-US" sz="2000" baseline="0" dirty="0" err="1">
                          <a:effectLst/>
                          <a:latin typeface="Times New Roman" panose="02020603050405020304" pitchFamily="18" charset="0"/>
                          <a:ea typeface="Times New Roman" panose="02020603050405020304" pitchFamily="18" charset="0"/>
                        </a:rPr>
                        <a:t>Bekerja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11</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3,54 %</a:t>
                      </a:r>
                    </a:p>
                  </a:txBody>
                  <a:tcPr marL="68580" marR="68580" marT="0" marB="0"/>
                </a:tc>
                <a:extLst>
                  <a:ext uri="{0D108BD9-81ED-4DB2-BD59-A6C34878D82A}">
                    <a16:rowId xmlns:a16="http://schemas.microsoft.com/office/drawing/2014/main" val="10003"/>
                  </a:ext>
                </a:extLst>
              </a:tr>
              <a:tr h="524071">
                <a:tc>
                  <a:txBody>
                    <a:bodyPr/>
                    <a:lstStyle/>
                    <a:p>
                      <a:pPr algn="ctr">
                        <a:lnSpc>
                          <a:spcPct val="150000"/>
                        </a:lnSpc>
                        <a:spcAft>
                          <a:spcPts val="0"/>
                        </a:spcAft>
                      </a:pPr>
                      <a:r>
                        <a:rPr lang="id-ID" sz="2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ea typeface="Times New Roman" panose="02020603050405020304" pitchFamily="18" charset="0"/>
                        </a:rPr>
                        <a:t>CPNS </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1</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0.32%</a:t>
                      </a:r>
                    </a:p>
                  </a:txBody>
                  <a:tcPr marL="68580" marR="68580" marT="0" marB="0"/>
                </a:tc>
                <a:extLst>
                  <a:ext uri="{0D108BD9-81ED-4DB2-BD59-A6C34878D82A}">
                    <a16:rowId xmlns:a16="http://schemas.microsoft.com/office/drawing/2014/main" val="10004"/>
                  </a:ext>
                </a:extLst>
              </a:tr>
              <a:tr h="524071">
                <a:tc>
                  <a:txBody>
                    <a:bodyPr/>
                    <a:lstStyle/>
                    <a:p>
                      <a:pPr algn="ctr">
                        <a:lnSpc>
                          <a:spcPct val="150000"/>
                        </a:lnSpc>
                        <a:spcAft>
                          <a:spcPts val="0"/>
                        </a:spcAft>
                      </a:pPr>
                      <a:r>
                        <a:rPr lang="id-ID"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ea typeface="Times New Roman" panose="02020603050405020304" pitchFamily="18" charset="0"/>
                        </a:rPr>
                        <a:t>Lain – Lain </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10</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3.22%</a:t>
                      </a:r>
                    </a:p>
                  </a:txBody>
                  <a:tcPr marL="68580" marR="68580" marT="0" marB="0"/>
                </a:tc>
                <a:extLst>
                  <a:ext uri="{0D108BD9-81ED-4DB2-BD59-A6C34878D82A}">
                    <a16:rowId xmlns:a16="http://schemas.microsoft.com/office/drawing/2014/main" val="10005"/>
                  </a:ext>
                </a:extLst>
              </a:tr>
              <a:tr h="524071">
                <a:tc>
                  <a:txBody>
                    <a:bodyPr/>
                    <a:lstStyle/>
                    <a:p>
                      <a:pPr algn="ctr">
                        <a:lnSpc>
                          <a:spcPct val="150000"/>
                        </a:lnSpc>
                        <a:spcAft>
                          <a:spcPts val="0"/>
                        </a:spcAft>
                      </a:pPr>
                      <a:r>
                        <a:rPr lang="id-ID" sz="2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Tidak</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Mengisi</a:t>
                      </a:r>
                      <a:r>
                        <a:rPr lang="en-US" sz="2000" baseline="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4</a:t>
                      </a:r>
                    </a:p>
                  </a:txBody>
                  <a:tcPr marL="68580" marR="68580" marT="0" marB="0"/>
                </a:tc>
                <a:tc>
                  <a:txBody>
                    <a:bodyPr/>
                    <a:lstStyle/>
                    <a:p>
                      <a:pPr algn="ctr">
                        <a:lnSpc>
                          <a:spcPct val="150000"/>
                        </a:lnSpc>
                        <a:spcAft>
                          <a:spcPts val="0"/>
                        </a:spcAft>
                      </a:pPr>
                      <a:r>
                        <a:rPr lang="en-US" sz="2000" dirty="0">
                          <a:effectLst/>
                          <a:latin typeface="Times New Roman" panose="02020603050405020304" pitchFamily="18" charset="0"/>
                          <a:ea typeface="Times New Roman" panose="02020603050405020304" pitchFamily="18" charset="0"/>
                        </a:rPr>
                        <a:t>1,29</a:t>
                      </a:r>
                      <a:r>
                        <a:rPr lang="en-US" sz="2000" baseline="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06"/>
                  </a:ext>
                </a:extLst>
              </a:tr>
              <a:tr h="524071">
                <a:tc>
                  <a:txBody>
                    <a:bodyPr/>
                    <a:lstStyle/>
                    <a:p>
                      <a:pPr algn="ctr">
                        <a:lnSpc>
                          <a:spcPct val="150000"/>
                        </a:lnSpc>
                        <a:spcAft>
                          <a:spcPts val="0"/>
                        </a:spcAft>
                      </a:pPr>
                      <a:r>
                        <a:rPr lang="id-ID"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2000">
                          <a:effectLst/>
                        </a:rPr>
                        <a:t>Jumlah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2000" dirty="0">
                          <a:effectLst/>
                        </a:rPr>
                        <a:t>3</a:t>
                      </a:r>
                      <a:r>
                        <a:rPr lang="en-US" sz="2000" dirty="0">
                          <a:effectLst/>
                        </a:rPr>
                        <a:t>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id-ID" sz="2000" dirty="0">
                          <a:effectLst/>
                        </a:rPr>
                        <a:t>100 %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23" name="Group 22">
            <a:extLst>
              <a:ext uri="{FF2B5EF4-FFF2-40B4-BE49-F238E27FC236}">
                <a16:creationId xmlns:a16="http://schemas.microsoft.com/office/drawing/2014/main" id="{19EC7FAE-90EC-4871-B62B-128C81E9FEBC}"/>
              </a:ext>
            </a:extLst>
          </p:cNvPr>
          <p:cNvGrpSpPr/>
          <p:nvPr/>
        </p:nvGrpSpPr>
        <p:grpSpPr>
          <a:xfrm>
            <a:off x="9505950" y="0"/>
            <a:ext cx="2902910" cy="6207932"/>
            <a:chOff x="7013832" y="2122467"/>
            <a:chExt cx="1741136" cy="5117859"/>
          </a:xfrm>
        </p:grpSpPr>
        <p:sp>
          <p:nvSpPr>
            <p:cNvPr id="24" name="Freeform 13">
              <a:extLst>
                <a:ext uri="{FF2B5EF4-FFF2-40B4-BE49-F238E27FC236}">
                  <a16:creationId xmlns:a16="http://schemas.microsoft.com/office/drawing/2014/main" id="{2EECAB7B-AF24-4048-8C06-C72120D3AA00}"/>
                </a:ext>
              </a:extLst>
            </p:cNvPr>
            <p:cNvSpPr/>
            <p:nvPr/>
          </p:nvSpPr>
          <p:spPr>
            <a:xfrm>
              <a:off x="8412262" y="4660678"/>
              <a:ext cx="213927" cy="439042"/>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25" name="Freeform 21">
              <a:extLst>
                <a:ext uri="{FF2B5EF4-FFF2-40B4-BE49-F238E27FC236}">
                  <a16:creationId xmlns:a16="http://schemas.microsoft.com/office/drawing/2014/main" id="{F6FAC9E2-D544-483F-9E37-777F2BDB5245}"/>
                </a:ext>
              </a:extLst>
            </p:cNvPr>
            <p:cNvSpPr/>
            <p:nvPr/>
          </p:nvSpPr>
          <p:spPr>
            <a:xfrm>
              <a:off x="8458534" y="4749059"/>
              <a:ext cx="171275" cy="8500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5">
              <a:extLst>
                <a:ext uri="{FF2B5EF4-FFF2-40B4-BE49-F238E27FC236}">
                  <a16:creationId xmlns:a16="http://schemas.microsoft.com/office/drawing/2014/main" id="{6C66CA06-EEF1-4388-A30D-D9034D67F53A}"/>
                </a:ext>
              </a:extLst>
            </p:cNvPr>
            <p:cNvSpPr/>
            <p:nvPr/>
          </p:nvSpPr>
          <p:spPr>
            <a:xfrm rot="1887332">
              <a:off x="7013832" y="6205716"/>
              <a:ext cx="1741136" cy="1034610"/>
            </a:xfrm>
            <a:prstGeom prst="ellipse">
              <a:avLst/>
            </a:prstGeom>
            <a:solidFill>
              <a:schemeClr val="tx1">
                <a:lumMod val="75000"/>
                <a:lumOff val="25000"/>
                <a:alpha val="48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Freeform 10">
              <a:extLst>
                <a:ext uri="{FF2B5EF4-FFF2-40B4-BE49-F238E27FC236}">
                  <a16:creationId xmlns:a16="http://schemas.microsoft.com/office/drawing/2014/main" id="{08CCDF86-F9BD-4A6F-A597-586B541AF313}"/>
                </a:ext>
              </a:extLst>
            </p:cNvPr>
            <p:cNvSpPr/>
            <p:nvPr/>
          </p:nvSpPr>
          <p:spPr>
            <a:xfrm>
              <a:off x="7871492" y="6511811"/>
              <a:ext cx="338819" cy="383243"/>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t> </a:t>
              </a:r>
              <a:endParaRPr lang="ko-KR" altLang="en-US" sz="2700" dirty="0"/>
            </a:p>
          </p:txBody>
        </p:sp>
        <p:sp>
          <p:nvSpPr>
            <p:cNvPr id="28" name="Freeform 11">
              <a:extLst>
                <a:ext uri="{FF2B5EF4-FFF2-40B4-BE49-F238E27FC236}">
                  <a16:creationId xmlns:a16="http://schemas.microsoft.com/office/drawing/2014/main" id="{8867B73D-B5F9-4AA1-AF01-279BC21D5570}"/>
                </a:ext>
              </a:extLst>
            </p:cNvPr>
            <p:cNvSpPr/>
            <p:nvPr/>
          </p:nvSpPr>
          <p:spPr>
            <a:xfrm>
              <a:off x="7527368" y="6114256"/>
              <a:ext cx="318048" cy="522103"/>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Freeform 12">
              <a:extLst>
                <a:ext uri="{FF2B5EF4-FFF2-40B4-BE49-F238E27FC236}">
                  <a16:creationId xmlns:a16="http://schemas.microsoft.com/office/drawing/2014/main" id="{2B74EC70-7FAF-4477-B228-4EBE0A10A2A7}"/>
                </a:ext>
              </a:extLst>
            </p:cNvPr>
            <p:cNvSpPr/>
            <p:nvPr/>
          </p:nvSpPr>
          <p:spPr>
            <a:xfrm>
              <a:off x="7555077" y="4361350"/>
              <a:ext cx="899136" cy="2260582"/>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Freeform 14">
              <a:extLst>
                <a:ext uri="{FF2B5EF4-FFF2-40B4-BE49-F238E27FC236}">
                  <a16:creationId xmlns:a16="http://schemas.microsoft.com/office/drawing/2014/main" id="{08DEFEF9-4597-4A4B-B323-23F9C5551F63}"/>
                </a:ext>
              </a:extLst>
            </p:cNvPr>
            <p:cNvSpPr/>
            <p:nvPr/>
          </p:nvSpPr>
          <p:spPr>
            <a:xfrm>
              <a:off x="7222050" y="2122467"/>
              <a:ext cx="311628" cy="627483"/>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31" name="Freeform 15">
              <a:extLst>
                <a:ext uri="{FF2B5EF4-FFF2-40B4-BE49-F238E27FC236}">
                  <a16:creationId xmlns:a16="http://schemas.microsoft.com/office/drawing/2014/main" id="{614B781C-433A-43BC-9CEF-39B819399EF9}"/>
                </a:ext>
              </a:extLst>
            </p:cNvPr>
            <p:cNvSpPr/>
            <p:nvPr/>
          </p:nvSpPr>
          <p:spPr>
            <a:xfrm>
              <a:off x="7789698" y="2761073"/>
              <a:ext cx="476261" cy="639635"/>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32" name="Freeform 16">
              <a:extLst>
                <a:ext uri="{FF2B5EF4-FFF2-40B4-BE49-F238E27FC236}">
                  <a16:creationId xmlns:a16="http://schemas.microsoft.com/office/drawing/2014/main" id="{35DDB511-8E25-483E-B1B7-BF86738290AC}"/>
                </a:ext>
              </a:extLst>
            </p:cNvPr>
            <p:cNvSpPr/>
            <p:nvPr/>
          </p:nvSpPr>
          <p:spPr>
            <a:xfrm>
              <a:off x="7784162" y="2634935"/>
              <a:ext cx="469926" cy="400821"/>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Freeform 17">
              <a:extLst>
                <a:ext uri="{FF2B5EF4-FFF2-40B4-BE49-F238E27FC236}">
                  <a16:creationId xmlns:a16="http://schemas.microsoft.com/office/drawing/2014/main" id="{EBFB6E66-905B-481D-B721-8D7BE4AE326B}"/>
                </a:ext>
              </a:extLst>
            </p:cNvPr>
            <p:cNvSpPr/>
            <p:nvPr/>
          </p:nvSpPr>
          <p:spPr>
            <a:xfrm>
              <a:off x="7623292" y="3200026"/>
              <a:ext cx="821698" cy="1266733"/>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Freeform 18">
              <a:extLst>
                <a:ext uri="{FF2B5EF4-FFF2-40B4-BE49-F238E27FC236}">
                  <a16:creationId xmlns:a16="http://schemas.microsoft.com/office/drawing/2014/main" id="{C2E1ED84-C09E-432F-B17E-0F10BFD2CA72}"/>
                </a:ext>
              </a:extLst>
            </p:cNvPr>
            <p:cNvSpPr/>
            <p:nvPr/>
          </p:nvSpPr>
          <p:spPr>
            <a:xfrm>
              <a:off x="7953489" y="3344091"/>
              <a:ext cx="338943" cy="1011835"/>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Freeform 19">
              <a:extLst>
                <a:ext uri="{FF2B5EF4-FFF2-40B4-BE49-F238E27FC236}">
                  <a16:creationId xmlns:a16="http://schemas.microsoft.com/office/drawing/2014/main" id="{61A986FD-FD25-4AEA-9ACD-B8410E89A888}"/>
                </a:ext>
              </a:extLst>
            </p:cNvPr>
            <p:cNvSpPr/>
            <p:nvPr/>
          </p:nvSpPr>
          <p:spPr>
            <a:xfrm>
              <a:off x="8176012" y="3285666"/>
              <a:ext cx="456714" cy="1617539"/>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Freeform 20">
              <a:extLst>
                <a:ext uri="{FF2B5EF4-FFF2-40B4-BE49-F238E27FC236}">
                  <a16:creationId xmlns:a16="http://schemas.microsoft.com/office/drawing/2014/main" id="{035AF4F9-16AC-45D0-8C10-7D346B93A1F7}"/>
                </a:ext>
              </a:extLst>
            </p:cNvPr>
            <p:cNvSpPr/>
            <p:nvPr/>
          </p:nvSpPr>
          <p:spPr>
            <a:xfrm>
              <a:off x="7169893" y="2519585"/>
              <a:ext cx="747215" cy="2075722"/>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Freeform 22">
              <a:extLst>
                <a:ext uri="{FF2B5EF4-FFF2-40B4-BE49-F238E27FC236}">
                  <a16:creationId xmlns:a16="http://schemas.microsoft.com/office/drawing/2014/main" id="{F60D318C-D00E-48B3-A0B5-460546B5BA2F}"/>
                </a:ext>
              </a:extLst>
            </p:cNvPr>
            <p:cNvSpPr/>
            <p:nvPr/>
          </p:nvSpPr>
          <p:spPr>
            <a:xfrm>
              <a:off x="7210179" y="2487003"/>
              <a:ext cx="182503" cy="211637"/>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284407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reeform: Shape 215">
            <a:extLst>
              <a:ext uri="{FF2B5EF4-FFF2-40B4-BE49-F238E27FC236}">
                <a16:creationId xmlns:a16="http://schemas.microsoft.com/office/drawing/2014/main" id="{233D3CD7-9872-4F63-99F1-3EE76D918E97}"/>
              </a:ext>
            </a:extLst>
          </p:cNvPr>
          <p:cNvSpPr/>
          <p:nvPr/>
        </p:nvSpPr>
        <p:spPr>
          <a:xfrm>
            <a:off x="237392" y="250581"/>
            <a:ext cx="11717216" cy="6356838"/>
          </a:xfrm>
          <a:custGeom>
            <a:avLst/>
            <a:gdLst>
              <a:gd name="connsiteX0" fmla="*/ 235323 w 11588262"/>
              <a:gd name="connsiteY0" fmla="*/ 105701 h 6356838"/>
              <a:gd name="connsiteX1" fmla="*/ 118762 w 11588262"/>
              <a:gd name="connsiteY1" fmla="*/ 220744 h 6356838"/>
              <a:gd name="connsiteX2" fmla="*/ 118762 w 11588262"/>
              <a:gd name="connsiteY2" fmla="*/ 6136095 h 6356838"/>
              <a:gd name="connsiteX3" fmla="*/ 235323 w 11588262"/>
              <a:gd name="connsiteY3" fmla="*/ 6251137 h 6356838"/>
              <a:gd name="connsiteX4" fmla="*/ 11352940 w 11588262"/>
              <a:gd name="connsiteY4" fmla="*/ 6251137 h 6356838"/>
              <a:gd name="connsiteX5" fmla="*/ 11469501 w 11588262"/>
              <a:gd name="connsiteY5" fmla="*/ 6136095 h 6356838"/>
              <a:gd name="connsiteX6" fmla="*/ 11469501 w 11588262"/>
              <a:gd name="connsiteY6" fmla="*/ 220744 h 6356838"/>
              <a:gd name="connsiteX7" fmla="*/ 11352940 w 11588262"/>
              <a:gd name="connsiteY7" fmla="*/ 105701 h 6356838"/>
              <a:gd name="connsiteX8" fmla="*/ 119000 w 11588262"/>
              <a:gd name="connsiteY8" fmla="*/ 0 h 6356838"/>
              <a:gd name="connsiteX9" fmla="*/ 11469262 w 11588262"/>
              <a:gd name="connsiteY9" fmla="*/ 0 h 6356838"/>
              <a:gd name="connsiteX10" fmla="*/ 11588262 w 11588262"/>
              <a:gd name="connsiteY10" fmla="*/ 119000 h 6356838"/>
              <a:gd name="connsiteX11" fmla="*/ 11588262 w 11588262"/>
              <a:gd name="connsiteY11" fmla="*/ 6237838 h 6356838"/>
              <a:gd name="connsiteX12" fmla="*/ 11469262 w 11588262"/>
              <a:gd name="connsiteY12" fmla="*/ 6356838 h 6356838"/>
              <a:gd name="connsiteX13" fmla="*/ 119000 w 11588262"/>
              <a:gd name="connsiteY13" fmla="*/ 6356838 h 6356838"/>
              <a:gd name="connsiteX14" fmla="*/ 0 w 11588262"/>
              <a:gd name="connsiteY14" fmla="*/ 6237838 h 6356838"/>
              <a:gd name="connsiteX15" fmla="*/ 0 w 11588262"/>
              <a:gd name="connsiteY15" fmla="*/ 119000 h 6356838"/>
              <a:gd name="connsiteX16" fmla="*/ 119000 w 11588262"/>
              <a:gd name="connsiteY16" fmla="*/ 0 h 63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88262" h="6356838">
                <a:moveTo>
                  <a:pt x="235323" y="105701"/>
                </a:moveTo>
                <a:cubicBezTo>
                  <a:pt x="170948" y="105701"/>
                  <a:pt x="118762" y="157207"/>
                  <a:pt x="118762" y="220744"/>
                </a:cubicBezTo>
                <a:lnTo>
                  <a:pt x="118762" y="6136095"/>
                </a:lnTo>
                <a:cubicBezTo>
                  <a:pt x="118762" y="6199631"/>
                  <a:pt x="170948" y="6251137"/>
                  <a:pt x="235323" y="6251137"/>
                </a:cubicBezTo>
                <a:lnTo>
                  <a:pt x="11352940" y="6251137"/>
                </a:lnTo>
                <a:cubicBezTo>
                  <a:pt x="11417315" y="6251137"/>
                  <a:pt x="11469501" y="6199631"/>
                  <a:pt x="11469501" y="6136095"/>
                </a:cubicBezTo>
                <a:lnTo>
                  <a:pt x="11469501" y="220744"/>
                </a:lnTo>
                <a:cubicBezTo>
                  <a:pt x="11469501" y="157207"/>
                  <a:pt x="11417315" y="105701"/>
                  <a:pt x="11352940" y="105701"/>
                </a:cubicBezTo>
                <a:close/>
                <a:moveTo>
                  <a:pt x="119000" y="0"/>
                </a:moveTo>
                <a:lnTo>
                  <a:pt x="11469262" y="0"/>
                </a:lnTo>
                <a:cubicBezTo>
                  <a:pt x="11534984" y="0"/>
                  <a:pt x="11588262" y="53278"/>
                  <a:pt x="11588262" y="119000"/>
                </a:cubicBezTo>
                <a:lnTo>
                  <a:pt x="11588262" y="6237838"/>
                </a:lnTo>
                <a:cubicBezTo>
                  <a:pt x="11588262" y="6303560"/>
                  <a:pt x="11534984" y="6356838"/>
                  <a:pt x="11469262" y="6356838"/>
                </a:cubicBezTo>
                <a:lnTo>
                  <a:pt x="119000" y="6356838"/>
                </a:lnTo>
                <a:cubicBezTo>
                  <a:pt x="53278" y="6356838"/>
                  <a:pt x="0" y="6303560"/>
                  <a:pt x="0" y="6237838"/>
                </a:cubicBezTo>
                <a:lnTo>
                  <a:pt x="0" y="119000"/>
                </a:lnTo>
                <a:cubicBezTo>
                  <a:pt x="0" y="53278"/>
                  <a:pt x="53278" y="0"/>
                  <a:pt x="119000" y="0"/>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1">
            <a:extLst>
              <a:ext uri="{FF2B5EF4-FFF2-40B4-BE49-F238E27FC236}">
                <a16:creationId xmlns:a16="http://schemas.microsoft.com/office/drawing/2014/main" id="{47629ABA-5AE2-4AA9-8AF0-6D070F0D4FAC}"/>
              </a:ext>
            </a:extLst>
          </p:cNvPr>
          <p:cNvSpPr/>
          <p:nvPr/>
        </p:nvSpPr>
        <p:spPr>
          <a:xfrm>
            <a:off x="446998" y="4999517"/>
            <a:ext cx="5344202" cy="133200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a:extLst>
              <a:ext uri="{FF2B5EF4-FFF2-40B4-BE49-F238E27FC236}">
                <a16:creationId xmlns:a16="http://schemas.microsoft.com/office/drawing/2014/main" id="{10FD45C4-2D6F-40DF-AAFC-0FE689571B35}"/>
              </a:ext>
            </a:extLst>
          </p:cNvPr>
          <p:cNvSpPr txBox="1"/>
          <p:nvPr/>
        </p:nvSpPr>
        <p:spPr>
          <a:xfrm>
            <a:off x="237392" y="4980780"/>
            <a:ext cx="5553808" cy="830997"/>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altLang="ko-KR" sz="4800" b="1" dirty="0">
                <a:solidFill>
                  <a:schemeClr val="bg1"/>
                </a:solidFill>
                <a:latin typeface="+mj-lt"/>
                <a:cs typeface="Arial" pitchFamily="34" charset="0"/>
              </a:rPr>
              <a:t>Hasil </a:t>
            </a:r>
            <a:r>
              <a:rPr lang="en-US" altLang="ko-KR" sz="4800" b="1" dirty="0" err="1">
                <a:solidFill>
                  <a:schemeClr val="bg1"/>
                </a:solidFill>
                <a:latin typeface="+mj-lt"/>
                <a:cs typeface="Arial" pitchFamily="34" charset="0"/>
              </a:rPr>
              <a:t>Perhitungan</a:t>
            </a:r>
            <a:endParaRPr lang="ko-KR" altLang="en-US" sz="4800" b="1" dirty="0">
              <a:solidFill>
                <a:schemeClr val="bg1"/>
              </a:solidFill>
              <a:latin typeface="+mj-lt"/>
              <a:cs typeface="Arial" pitchFamily="34" charset="0"/>
            </a:endParaRPr>
          </a:p>
        </p:txBody>
      </p:sp>
      <p:sp>
        <p:nvSpPr>
          <p:cNvPr id="7" name="TextBox 6">
            <a:extLst>
              <a:ext uri="{FF2B5EF4-FFF2-40B4-BE49-F238E27FC236}">
                <a16:creationId xmlns:a16="http://schemas.microsoft.com/office/drawing/2014/main" id="{ACFF7ADF-2655-4DDC-80EA-41689E720E2D}"/>
              </a:ext>
            </a:extLst>
          </p:cNvPr>
          <p:cNvSpPr txBox="1"/>
          <p:nvPr/>
        </p:nvSpPr>
        <p:spPr>
          <a:xfrm>
            <a:off x="446998" y="5665517"/>
            <a:ext cx="1286552" cy="707886"/>
          </a:xfrm>
          <a:prstGeom prst="rect">
            <a:avLst/>
          </a:prstGeom>
          <a:noFill/>
          <a:effectLst>
            <a:outerShdw blurRad="50800" dist="38100" dir="2700000" algn="tl" rotWithShape="0">
              <a:prstClr val="black">
                <a:alpha val="40000"/>
              </a:prstClr>
            </a:outerShdw>
          </a:effectLst>
        </p:spPr>
        <p:txBody>
          <a:bodyPr wrap="square" rtlCol="0" anchor="ctr">
            <a:spAutoFit/>
          </a:bodyPr>
          <a:lstStyle/>
          <a:p>
            <a:r>
              <a:rPr lang="en-US" altLang="ko-KR" sz="4000" dirty="0">
                <a:solidFill>
                  <a:schemeClr val="bg1"/>
                </a:solidFill>
                <a:cs typeface="Arial" pitchFamily="34" charset="0"/>
              </a:rPr>
              <a:t>IKM</a:t>
            </a:r>
            <a:endParaRPr lang="ko-KR" altLang="en-US" sz="4000" dirty="0">
              <a:solidFill>
                <a:schemeClr val="bg1"/>
              </a:solidFill>
              <a:cs typeface="Arial" pitchFamily="34" charset="0"/>
            </a:endParaRPr>
          </a:p>
        </p:txBody>
      </p:sp>
      <p:sp>
        <p:nvSpPr>
          <p:cNvPr id="11" name="Rounded Rectangle 10">
            <a:extLst>
              <a:ext uri="{FF2B5EF4-FFF2-40B4-BE49-F238E27FC236}">
                <a16:creationId xmlns:a16="http://schemas.microsoft.com/office/drawing/2014/main" id="{054DC221-A211-4ED8-8E4A-0C1FB4BF70FC}"/>
              </a:ext>
            </a:extLst>
          </p:cNvPr>
          <p:cNvSpPr/>
          <p:nvPr/>
        </p:nvSpPr>
        <p:spPr>
          <a:xfrm rot="20782433">
            <a:off x="1914422" y="3447761"/>
            <a:ext cx="958512" cy="1366007"/>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011118601"/>
      </p:ext>
    </p:extLst>
  </p:cSld>
  <p:clrMapOvr>
    <a:masterClrMapping/>
  </p:clrMapOvr>
</p:sld>
</file>

<file path=ppt/theme/theme1.xml><?xml version="1.0" encoding="utf-8"?>
<a:theme xmlns:a="http://schemas.openxmlformats.org/drawingml/2006/main" name="Cover and End Slide Master">
  <a:themeElements>
    <a:clrScheme name="ALLPPT-COLOR 102">
      <a:dk1>
        <a:sysClr val="windowText" lastClr="000000"/>
      </a:dk1>
      <a:lt1>
        <a:sysClr val="window" lastClr="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2">
      <a:dk1>
        <a:sysClr val="windowText" lastClr="000000"/>
      </a:dk1>
      <a:lt1>
        <a:sysClr val="window" lastClr="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2">
      <a:dk1>
        <a:sysClr val="windowText" lastClr="000000"/>
      </a:dk1>
      <a:lt1>
        <a:sysClr val="window" lastClr="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PPT-COLOR 102">
    <a:dk1>
      <a:sysClr val="windowText" lastClr="000000"/>
    </a:dk1>
    <a:lt1>
      <a:sysClr val="window" lastClr="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1256</TotalTime>
  <Words>992</Words>
  <Application>Microsoft Office PowerPoint</Application>
  <PresentationFormat>Widescreen</PresentationFormat>
  <Paragraphs>226</Paragraphs>
  <Slides>16</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Adobe Caslon Pro</vt:lpstr>
      <vt:lpstr>Aharoni</vt:lpstr>
      <vt:lpstr>Arial</vt:lpstr>
      <vt:lpstr>Arial Black</vt:lpstr>
      <vt:lpstr>Arial Narrow</vt:lpstr>
      <vt:lpstr>Calibri</vt:lpstr>
      <vt:lpstr>Century Gothic</vt:lpstr>
      <vt:lpstr>Segoe UI</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Lenovo</cp:lastModifiedBy>
  <cp:revision>86</cp:revision>
  <dcterms:created xsi:type="dcterms:W3CDTF">2020-01-20T05:08:25Z</dcterms:created>
  <dcterms:modified xsi:type="dcterms:W3CDTF">2021-12-01T12:30:45Z</dcterms:modified>
</cp:coreProperties>
</file>